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79" r:id="rId2"/>
    <p:sldId id="308" r:id="rId3"/>
    <p:sldId id="309" r:id="rId4"/>
    <p:sldId id="312" r:id="rId5"/>
    <p:sldId id="265" r:id="rId6"/>
    <p:sldId id="314" r:id="rId7"/>
    <p:sldId id="313" r:id="rId8"/>
    <p:sldId id="315" r:id="rId9"/>
    <p:sldId id="257" r:id="rId10"/>
    <p:sldId id="258" r:id="rId11"/>
    <p:sldId id="260" r:id="rId12"/>
    <p:sldId id="261" r:id="rId13"/>
    <p:sldId id="264" r:id="rId14"/>
    <p:sldId id="262" r:id="rId15"/>
    <p:sldId id="316" r:id="rId16"/>
    <p:sldId id="317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319" r:id="rId26"/>
    <p:sldId id="318" r:id="rId27"/>
    <p:sldId id="275" r:id="rId28"/>
    <p:sldId id="276" r:id="rId29"/>
    <p:sldId id="277" r:id="rId30"/>
    <p:sldId id="326" r:id="rId31"/>
    <p:sldId id="320" r:id="rId32"/>
    <p:sldId id="323" r:id="rId33"/>
    <p:sldId id="324" r:id="rId34"/>
    <p:sldId id="325" r:id="rId35"/>
    <p:sldId id="327" r:id="rId36"/>
    <p:sldId id="328" r:id="rId37"/>
    <p:sldId id="329" r:id="rId38"/>
    <p:sldId id="330" r:id="rId39"/>
    <p:sldId id="331" r:id="rId40"/>
    <p:sldId id="280" r:id="rId41"/>
    <p:sldId id="281" r:id="rId42"/>
    <p:sldId id="282" r:id="rId43"/>
    <p:sldId id="283" r:id="rId44"/>
    <p:sldId id="284" r:id="rId45"/>
    <p:sldId id="285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9" r:id="rId55"/>
    <p:sldId id="300" r:id="rId56"/>
    <p:sldId id="298" r:id="rId57"/>
    <p:sldId id="297" r:id="rId58"/>
    <p:sldId id="296" r:id="rId59"/>
    <p:sldId id="302" r:id="rId60"/>
    <p:sldId id="332" r:id="rId61"/>
    <p:sldId id="333" r:id="rId62"/>
    <p:sldId id="303" r:id="rId63"/>
    <p:sldId id="310" r:id="rId64"/>
    <p:sldId id="304" r:id="rId65"/>
    <p:sldId id="305" r:id="rId66"/>
    <p:sldId id="306" r:id="rId67"/>
    <p:sldId id="307" r:id="rId68"/>
  </p:sldIdLst>
  <p:sldSz cx="9144000" cy="6858000" type="screen4x3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20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95FC33D-5249-78C0-5A37-97B8BDD1A19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807122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6C4AF8-73B0-2962-1EA3-A6FD01A9D52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140723" y="0"/>
            <a:ext cx="102816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C30E8-F737-8622-B32D-399FE909753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121322"/>
            <a:ext cx="73728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06A0-2FFF-B0B2-AD2D-66D6E07E847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140723" y="9121322"/>
            <a:ext cx="878756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A46465-13E4-4AA1-A5BA-07EC3F3F7DAA}" type="slidenum">
              <a:t>‹Nr.›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61515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AD11F51-9E6B-5BD6-8107-8A7FA09E278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315200" cy="96012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2636" tIns="17638" rIns="62636" bIns="17638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7C4A582-A93D-410E-8E5F-04AC40B52F48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9E41D1F-DB07-C6FD-C72E-254F3EEF7F93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DD0AADD4-5CC2-A3D6-1F4A-E069947DE3D2}"/>
              </a:ext>
            </a:extLst>
          </p:cNvPr>
          <p:cNvSpPr/>
          <p:nvPr/>
        </p:nvSpPr>
        <p:spPr>
          <a:xfrm>
            <a:off x="0" y="0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71C1587A-C9D5-14CF-B5F7-8B9B68A05D8B}"/>
              </a:ext>
            </a:extLst>
          </p:cNvPr>
          <p:cNvSpPr/>
          <p:nvPr/>
        </p:nvSpPr>
        <p:spPr>
          <a:xfrm>
            <a:off x="4143237" y="0"/>
            <a:ext cx="3170517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7" name="Folienbildplatzhalter 6">
            <a:extLst>
              <a:ext uri="{FF2B5EF4-FFF2-40B4-BE49-F238E27FC236}">
                <a16:creationId xmlns:a16="http://schemas.microsoft.com/office/drawing/2014/main" id="{A843B5E9-8692-E877-9F8B-555060B58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482" y="720364"/>
            <a:ext cx="4797363" cy="359747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8" name="Notizenplatzhalter 7">
            <a:extLst>
              <a:ext uri="{FF2B5EF4-FFF2-40B4-BE49-F238E27FC236}">
                <a16:creationId xmlns:a16="http://schemas.microsoft.com/office/drawing/2014/main" id="{B9FF893C-48A8-DA0E-0964-41CD8ED6081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31520" y="4560844"/>
            <a:ext cx="5848200" cy="4316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2D45075-EBCF-B79B-9192-160054A56DC2}"/>
              </a:ext>
            </a:extLst>
          </p:cNvPr>
          <p:cNvSpPr/>
          <p:nvPr/>
        </p:nvSpPr>
        <p:spPr>
          <a:xfrm>
            <a:off x="0" y="9120243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9AE50D0-9FA9-0713-002D-B7722CC54F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143237" y="9119521"/>
            <a:ext cx="3167280" cy="4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6844" tIns="48243" rIns="96844" bIns="48243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DF25F4BE-331B-495B-8D57-8F615766323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6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lang="en-US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Interpretable</a:t>
            </a:r>
            <a:r>
              <a:rPr lang="de-DE" dirty="0"/>
              <a:t> ML“ </a:t>
            </a:r>
            <a:r>
              <a:rPr lang="de-DE" dirty="0" err="1"/>
              <a:t>bedeutung</a:t>
            </a:r>
            <a:r>
              <a:rPr lang="de-DE" dirty="0"/>
              <a:t> unklar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099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469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Wort </a:t>
            </a:r>
            <a:r>
              <a:rPr lang="de-DE" dirty="0" err="1"/>
              <a:t>Metric</a:t>
            </a:r>
            <a:r>
              <a:rPr lang="de-DE" dirty="0"/>
              <a:t> streichen, visuell </a:t>
            </a:r>
            <a:r>
              <a:rPr lang="de-DE" dirty="0" err="1"/>
              <a:t>metrik</a:t>
            </a:r>
            <a:r>
              <a:rPr lang="de-DE" dirty="0"/>
              <a:t> </a:t>
            </a:r>
            <a:r>
              <a:rPr lang="de-DE" dirty="0" err="1"/>
              <a:t>bedeutung</a:t>
            </a:r>
            <a:r>
              <a:rPr lang="de-DE" dirty="0"/>
              <a:t> hervorheben, „Riemann“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056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klarer machen was passiert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65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Differential aufrecht, Erwähnen was </a:t>
            </a:r>
            <a:r>
              <a:rPr lang="de-DE" dirty="0" err="1"/>
              <a:t>theta</a:t>
            </a:r>
            <a:r>
              <a:rPr lang="de-DE" dirty="0"/>
              <a:t> bedeutet, „Distanz“ mit zwei </a:t>
            </a:r>
            <a:r>
              <a:rPr lang="de-DE" dirty="0" err="1"/>
              <a:t>distributions</a:t>
            </a:r>
            <a:r>
              <a:rPr lang="de-DE" dirty="0"/>
              <a:t> verdeutlichen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346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Differential aufrecht, Erwähnen was </a:t>
            </a:r>
            <a:r>
              <a:rPr lang="de-DE" dirty="0" err="1"/>
              <a:t>theta</a:t>
            </a:r>
            <a:r>
              <a:rPr lang="de-DE" dirty="0"/>
              <a:t> bedeutet, „Distanz“ mit zwei </a:t>
            </a:r>
            <a:r>
              <a:rPr lang="de-DE" dirty="0" err="1"/>
              <a:t>distributions</a:t>
            </a:r>
            <a:r>
              <a:rPr lang="de-DE" dirty="0"/>
              <a:t> verdeutlichen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</a:t>
            </a:r>
            <a:r>
              <a:rPr lang="de-DE" dirty="0" err="1"/>
              <a:t>can</a:t>
            </a:r>
            <a:r>
              <a:rPr lang="de-DE" dirty="0"/>
              <a:t> DEFINE p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leave</a:t>
            </a:r>
            <a:r>
              <a:rPr lang="de-DE" dirty="0"/>
              <a:t> p out </a:t>
            </a:r>
            <a:r>
              <a:rPr lang="de-DE" dirty="0" err="1"/>
              <a:t>completely</a:t>
            </a:r>
            <a:r>
              <a:rPr lang="de-DE" dirty="0"/>
              <a:t>. </a:t>
            </a:r>
            <a:r>
              <a:rPr lang="de-DE" dirty="0" err="1"/>
              <a:t>Motivate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r>
              <a:rPr lang="de-DE" dirty="0"/>
              <a:t>. This </a:t>
            </a:r>
            <a:r>
              <a:rPr lang="de-DE" dirty="0" err="1"/>
              <a:t>definition</a:t>
            </a:r>
            <a:r>
              <a:rPr lang="de-DE" dirty="0"/>
              <a:t> CONNECTS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NN.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network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.</a:t>
            </a:r>
          </a:p>
          <a:p>
            <a:r>
              <a:rPr lang="de-DE" dirty="0"/>
              <a:t>Show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visually</a:t>
            </a:r>
            <a:r>
              <a:rPr lang="de-DE" dirty="0"/>
              <a:t> -&gt;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(like NTK)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Sam und </a:t>
            </a:r>
            <a:r>
              <a:rPr lang="de-DE" dirty="0" err="1"/>
              <a:t>Konsti</a:t>
            </a:r>
            <a:r>
              <a:rPr lang="de-DE" dirty="0"/>
              <a:t> erwähnen „This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derivative“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65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00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89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Zugang zu warum Fisher </a:t>
            </a:r>
            <a:r>
              <a:rPr lang="de-DE" dirty="0" err="1"/>
              <a:t>information</a:t>
            </a:r>
            <a:r>
              <a:rPr lang="de-DE" dirty="0"/>
              <a:t> interessant </a:t>
            </a:r>
            <a:r>
              <a:rPr lang="de-DE" dirty="0" err="1"/>
              <a:t>is</a:t>
            </a:r>
            <a:r>
              <a:rPr lang="de-DE" dirty="0"/>
              <a:t>. </a:t>
            </a:r>
            <a:r>
              <a:rPr lang="de-DE" dirty="0" err="1"/>
              <a:t>Derive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differential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(</a:t>
            </a:r>
            <a:r>
              <a:rPr lang="de-DE" dirty="0" err="1"/>
              <a:t>fisher</a:t>
            </a:r>
            <a:r>
              <a:rPr lang="de-DE" dirty="0"/>
              <a:t> und </a:t>
            </a:r>
            <a:r>
              <a:rPr lang="de-DE" dirty="0" err="1"/>
              <a:t>curvature</a:t>
            </a:r>
            <a:r>
              <a:rPr lang="de-DE" dirty="0"/>
              <a:t> sind zwei </a:t>
            </a:r>
            <a:r>
              <a:rPr lang="de-DE" dirty="0" err="1"/>
              <a:t>unterpunkte</a:t>
            </a:r>
            <a:r>
              <a:rPr lang="de-DE" dirty="0"/>
              <a:t> von differential </a:t>
            </a:r>
            <a:r>
              <a:rPr lang="de-DE" dirty="0" err="1"/>
              <a:t>geometry</a:t>
            </a:r>
            <a:r>
              <a:rPr lang="de-DE" dirty="0"/>
              <a:t>). Swap Project </a:t>
            </a:r>
            <a:r>
              <a:rPr lang="de-DE" dirty="0" err="1"/>
              <a:t>overview</a:t>
            </a:r>
            <a:r>
              <a:rPr lang="de-DE" dirty="0"/>
              <a:t> und Fisher. So wenig </a:t>
            </a:r>
            <a:r>
              <a:rPr lang="de-DE" dirty="0" err="1"/>
              <a:t>text</a:t>
            </a:r>
            <a:r>
              <a:rPr lang="de-DE" dirty="0"/>
              <a:t> wie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422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577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030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975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465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872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731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36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303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Loss </a:t>
            </a:r>
            <a:r>
              <a:rPr lang="de-DE" dirty="0" err="1"/>
              <a:t>dependend</a:t>
            </a:r>
            <a:r>
              <a:rPr lang="de-DE" dirty="0"/>
              <a:t>, Architecture </a:t>
            </a:r>
            <a:r>
              <a:rPr lang="de-DE" dirty="0" err="1"/>
              <a:t>Dependend</a:t>
            </a:r>
            <a:r>
              <a:rPr lang="de-DE" dirty="0"/>
              <a:t> schreiben?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493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Klarer machen welche </a:t>
            </a:r>
            <a:r>
              <a:rPr lang="de-DE" dirty="0" err="1"/>
              <a:t>netzwerk</a:t>
            </a:r>
            <a:r>
              <a:rPr lang="de-DE" dirty="0"/>
              <a:t>/Loss-konfigurationen ich mir angucke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2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Zugang zu warum Fisher </a:t>
            </a:r>
            <a:r>
              <a:rPr lang="de-DE" dirty="0" err="1"/>
              <a:t>information</a:t>
            </a:r>
            <a:r>
              <a:rPr lang="de-DE" dirty="0"/>
              <a:t> interessant </a:t>
            </a:r>
            <a:r>
              <a:rPr lang="de-DE" dirty="0" err="1"/>
              <a:t>is</a:t>
            </a:r>
            <a:r>
              <a:rPr lang="de-DE" dirty="0"/>
              <a:t>. </a:t>
            </a:r>
            <a:r>
              <a:rPr lang="de-DE" dirty="0" err="1"/>
              <a:t>Derive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differential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(</a:t>
            </a:r>
            <a:r>
              <a:rPr lang="de-DE" dirty="0" err="1"/>
              <a:t>fisher</a:t>
            </a:r>
            <a:r>
              <a:rPr lang="de-DE" dirty="0"/>
              <a:t> und </a:t>
            </a:r>
            <a:r>
              <a:rPr lang="de-DE" dirty="0" err="1"/>
              <a:t>curvature</a:t>
            </a:r>
            <a:r>
              <a:rPr lang="de-DE" dirty="0"/>
              <a:t> sind zwei </a:t>
            </a:r>
            <a:r>
              <a:rPr lang="de-DE" dirty="0" err="1"/>
              <a:t>unterpunkte</a:t>
            </a:r>
            <a:r>
              <a:rPr lang="de-DE" dirty="0"/>
              <a:t> von differential </a:t>
            </a:r>
            <a:r>
              <a:rPr lang="de-DE" dirty="0" err="1"/>
              <a:t>geometry</a:t>
            </a:r>
            <a:r>
              <a:rPr lang="de-DE" dirty="0"/>
              <a:t>). Swap Project </a:t>
            </a:r>
            <a:r>
              <a:rPr lang="de-DE" dirty="0" err="1"/>
              <a:t>overview</a:t>
            </a:r>
            <a:r>
              <a:rPr lang="de-DE" dirty="0"/>
              <a:t> und Fisher. So wenig </a:t>
            </a:r>
            <a:r>
              <a:rPr lang="de-DE" dirty="0" err="1"/>
              <a:t>text</a:t>
            </a:r>
            <a:r>
              <a:rPr lang="de-DE" dirty="0"/>
              <a:t> wie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640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Abschließende worte, Sam fragen, </a:t>
            </a:r>
            <a:r>
              <a:rPr lang="de-DE" dirty="0" err="1"/>
              <a:t>labels</a:t>
            </a:r>
            <a:r>
              <a:rPr lang="de-DE" dirty="0"/>
              <a:t> erwähnen, „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“. </a:t>
            </a:r>
            <a:r>
              <a:rPr lang="de-DE" dirty="0" err="1"/>
              <a:t>Curvature</a:t>
            </a:r>
            <a:r>
              <a:rPr lang="de-DE" dirty="0"/>
              <a:t> vorstellen als „das hat noch nich gereicht“, wir können noch mehr angucken.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16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motivation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so, </a:t>
            </a:r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relativity</a:t>
            </a:r>
            <a:r>
              <a:rPr lang="de-DE" dirty="0"/>
              <a:t> </a:t>
            </a:r>
            <a:r>
              <a:rPr lang="de-DE" dirty="0" err="1"/>
              <a:t>short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404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Erwähnen dass es mit zwei </a:t>
            </a:r>
            <a:r>
              <a:rPr lang="de-DE" dirty="0" err="1"/>
              <a:t>parametern</a:t>
            </a:r>
            <a:r>
              <a:rPr lang="de-DE" dirty="0"/>
              <a:t> laufen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570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Achsenbeschriftung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347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Rephrasing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did</a:t>
            </a:r>
            <a:r>
              <a:rPr lang="de-DE" dirty="0"/>
              <a:t>, </a:t>
            </a:r>
            <a:r>
              <a:rPr lang="de-DE" dirty="0" err="1"/>
              <a:t>Takehome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Fisher Info Plot verwirrend?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680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Rephrasing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did</a:t>
            </a:r>
            <a:r>
              <a:rPr lang="de-DE" dirty="0"/>
              <a:t>, </a:t>
            </a:r>
            <a:r>
              <a:rPr lang="de-DE" dirty="0" err="1"/>
              <a:t>Takehome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Fisher Info Plot verwirrend?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813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Bilder, </a:t>
            </a:r>
            <a:r>
              <a:rPr lang="de-DE" dirty="0" err="1"/>
              <a:t>questions</a:t>
            </a:r>
            <a:r>
              <a:rPr lang="de-DE" dirty="0"/>
              <a:t>, Nicht wirken lassen als hätte ich das </a:t>
            </a:r>
            <a:r>
              <a:rPr lang="de-DE" dirty="0" err="1"/>
              <a:t>gefühl</a:t>
            </a:r>
            <a:r>
              <a:rPr lang="de-DE" dirty="0"/>
              <a:t> das war wenig -&gt; kürzer und prägnanter drüber reden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65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56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130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90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20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Bisschen </a:t>
            </a:r>
            <a:r>
              <a:rPr lang="de-DE" dirty="0" err="1"/>
              <a:t>analogon</a:t>
            </a:r>
            <a:r>
              <a:rPr lang="de-DE" dirty="0"/>
              <a:t> ziehen zu </a:t>
            </a:r>
            <a:r>
              <a:rPr lang="de-DE" dirty="0" err="1"/>
              <a:t>surface</a:t>
            </a:r>
            <a:r>
              <a:rPr lang="de-DE" dirty="0"/>
              <a:t> von grade 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8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86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73A7E-0CBA-AE4D-8C1B-0C1FB311E3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Ctr="1"/>
          <a:lstStyle>
            <a:lvl1pPr algn="ctr"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4004A-CD02-632F-021F-CDF002DDF6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algn="ctr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1AD9D-0F9E-3351-7A95-0B851CEAD4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09004C-F35D-4F36-A465-A2ECD0BB85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2FBD2-D4C3-3D41-7113-B0325B55C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302174-D2BE-2730-9164-C1B15FBAA19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C656E3-E0EA-3B8D-9FF7-E700B96EBC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207875-5220-47F6-ADF8-7B14BAE45E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73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387F6C-21A7-5A2A-9B38-094A733365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913558" y="-681035"/>
            <a:ext cx="2151061" cy="6264280"/>
          </a:xfrm>
        </p:spPr>
        <p:txBody>
          <a:bodyPr vert="eaVert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B5EF59-CB4C-9528-F787-4E30396CA4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-681035"/>
            <a:ext cx="6303965" cy="626428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09AB0D-37EC-9867-1371-6C6FD960F6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58AD05-F85E-4A3C-8174-C6DB663038C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69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ADD53-CE9A-B981-327D-31D1966FF7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74E59-BAE0-5948-43B1-DB3893C8CA7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E58991-15AD-1EEF-354D-F86F0A31B8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A64D7-4744-4A65-A645-33B4BB03C75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88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A3183-F962-2F59-5614-A5B71A1F2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/>
          <a:lstStyle>
            <a:lvl1pPr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68BB62-82B3-8651-3B0E-B21502CCC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0AF24-3AAD-FFEA-D739-3AD1AA8DC8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5D5E28-52DA-426A-ABEC-5FBF2E9A69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32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CB483-5A67-0D10-A34E-2D568F1127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AB06E-4090-2670-2C87-F693431637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438273-1EE0-12FB-7FC0-7FA9CA63CC1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6615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7C2F69-8CBF-C727-27B2-363D7565EA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5091EB-EB2E-4631-A0AD-7DB0C0E09A5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27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A50A-24CB-7F8A-9048-D24EB1C70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85064-8499-9F63-5A10-E5DA9A6C6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6443A7-2E50-BC76-1672-DE7BE9054BF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A74A79-69ED-28A9-B289-342F947DAFF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FC6892-08CE-8D2B-699A-B163CBF42B5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2C157B-DA88-3740-8CB0-D187B68D0E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4A89D-01A1-4010-A68B-942F2B7C4FA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88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CC0E-EC9B-EC1D-1CB5-0445D293C7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908AB1-1798-F0D4-3F56-046046AF98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C2A5FC-FD46-48B3-9504-91838A0C40A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5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AC83C7-8E96-99E5-54AC-42E47F2DE9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E4EB9-66F2-479D-8B6C-A929DA186AC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88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78E9E-899F-A486-3060-739F441A2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3BEB88-6A68-CC62-3E29-069FE125BB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6B97-37F1-3B4F-2C57-E80880917A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82E053-B7F3-4C96-2621-A4C5B8EE2C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784149-D245-4591-9E3C-C42D85C069D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11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2793D-7315-5D52-E2A7-5EA4A34A8E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CADC94-2778-D4C0-B545-8F30593081D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899929-7FFA-C6C9-9957-023A226BD0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28A418-FC7E-9992-914A-81991B933C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FFD4CF-B60F-46B1-851D-1F4743C564C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97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FB20777-A582-E7C2-1120-C5E5613C340F}"/>
              </a:ext>
            </a:extLst>
          </p:cNvPr>
          <p:cNvSpPr/>
          <p:nvPr/>
        </p:nvSpPr>
        <p:spPr>
          <a:xfrm>
            <a:off x="0" y="0"/>
            <a:ext cx="762115" cy="685800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1CED7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8643164-33BF-D7F3-ADAC-9321600FCB70}"/>
              </a:ext>
            </a:extLst>
          </p:cNvPr>
          <p:cNvSpPr/>
          <p:nvPr/>
        </p:nvSpPr>
        <p:spPr>
          <a:xfrm>
            <a:off x="0" y="762115"/>
            <a:ext cx="6950162" cy="745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5374A9">
              <a:alpha val="99000"/>
            </a:srgbClr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837088F-C96A-34C1-074B-63A38DC43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-681484"/>
            <a:ext cx="8150403" cy="1440362"/>
          </a:xfrm>
          <a:prstGeom prst="rect">
            <a:avLst/>
          </a:prstGeom>
          <a:noFill/>
          <a:ln>
            <a:noFill/>
          </a:ln>
        </p:spPr>
        <p:txBody>
          <a:bodyPr vert="horz" wrap="square" lIns="50758" tIns="50758" rIns="90004" bIns="50758" anchor="b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21CDDF-B09A-B7FD-E5AB-C30A482D3C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815239" y="6282357"/>
            <a:ext cx="309597" cy="459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1E3D63AF-E369-4573-83DE-AA246A69DCFC}" type="slidenum">
              <a:t>‹Nr.›</a:t>
            </a:fld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9DDDAB8D-8FE7-E61D-674E-4552E67C2E52}"/>
              </a:ext>
            </a:extLst>
          </p:cNvPr>
          <p:cNvSpPr/>
          <p:nvPr/>
        </p:nvSpPr>
        <p:spPr>
          <a:xfrm>
            <a:off x="914400" y="939957"/>
            <a:ext cx="7721641" cy="547344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B8EAFF-3A3B-8E5B-D66F-351BFEEBA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762115" cy="7621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F604F7-3EDD-5548-72AA-B5584126F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843" y="1604881"/>
            <a:ext cx="8226363" cy="397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400" b="0" i="0" u="none" strike="noStrike" kern="0" cap="none" spc="0" baseline="0">
          <a:solidFill>
            <a:srgbClr val="004586"/>
          </a:solidFill>
          <a:uFillTx/>
          <a:latin typeface="Quattrocento Sans" pitchFamily="34"/>
          <a:ea typeface="ＭＳ Ｐゴシック" pitchFamily="34"/>
        </a:defRPr>
      </a:lvl1pPr>
    </p:titleStyle>
    <p:bodyStyle>
      <a:lvl1pPr marL="342717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342717" algn="l"/>
          <a:tab pos="456834" algn="l"/>
          <a:tab pos="914034" algn="l"/>
          <a:tab pos="1371234" algn="l"/>
          <a:tab pos="1828434" algn="l"/>
          <a:tab pos="2285634" algn="l"/>
          <a:tab pos="2742834" algn="l"/>
          <a:tab pos="3200034" algn="l"/>
          <a:tab pos="3657234" algn="l"/>
          <a:tab pos="4114434" algn="l"/>
          <a:tab pos="4571634" algn="l"/>
          <a:tab pos="5028834" algn="l"/>
          <a:tab pos="5486034" algn="l"/>
          <a:tab pos="5943234" algn="l"/>
          <a:tab pos="6400434" algn="l"/>
          <a:tab pos="6857634" algn="l"/>
          <a:tab pos="7314834" algn="l"/>
          <a:tab pos="7772034" algn="l"/>
          <a:tab pos="8229234" algn="l"/>
          <a:tab pos="8686434" algn="l"/>
          <a:tab pos="9143634" algn="l"/>
        </a:tabLst>
        <a:defRPr lang="de-DE" sz="3200" b="0" i="0" u="none" strike="noStrike" kern="0" cap="none" spc="0" baseline="0">
          <a:solidFill>
            <a:srgbClr val="000000"/>
          </a:solidFill>
          <a:uFillTx/>
          <a:latin typeface="Arial" pitchFamily="2"/>
          <a:ea typeface="ＭＳ Ｐゴシック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40.png"/><Relationship Id="rId4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1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9.JPG"/><Relationship Id="rId4" Type="http://schemas.openxmlformats.org/officeDocument/2006/relationships/image" Target="../media/image6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9.JPG"/><Relationship Id="rId4" Type="http://schemas.openxmlformats.org/officeDocument/2006/relationships/image" Target="../media/image6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8.JPG"/><Relationship Id="rId4" Type="http://schemas.openxmlformats.org/officeDocument/2006/relationships/image" Target="../media/image6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6" descr="Connected wire-frame lines and dots">
            <a:extLst>
              <a:ext uri="{FF2B5EF4-FFF2-40B4-BE49-F238E27FC236}">
                <a16:creationId xmlns:a16="http://schemas.microsoft.com/office/drawing/2014/main" id="{6E7C5CC8-AC0D-808F-CCAB-D7F64BF0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827" r="4172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64AF4765-8275-B57D-3D6D-1A3B5035257B}"/>
              </a:ext>
            </a:extLst>
          </p:cNvPr>
          <p:cNvSpPr/>
          <p:nvPr/>
        </p:nvSpPr>
        <p:spPr>
          <a:xfrm>
            <a:off x="0" y="2243470"/>
            <a:ext cx="11472530" cy="4614520"/>
          </a:xfrm>
          <a:custGeom>
            <a:avLst/>
            <a:gdLst>
              <a:gd name="connsiteX0" fmla="*/ 2955381 w 11472530"/>
              <a:gd name="connsiteY0" fmla="*/ 3595285 h 4614520"/>
              <a:gd name="connsiteX1" fmla="*/ 2957438 w 11472530"/>
              <a:gd name="connsiteY1" fmla="*/ 3595285 h 4614520"/>
              <a:gd name="connsiteX2" fmla="*/ 2957438 w 11472530"/>
              <a:gd name="connsiteY2" fmla="*/ 3616544 h 4614520"/>
              <a:gd name="connsiteX3" fmla="*/ 2940293 w 11472530"/>
              <a:gd name="connsiteY3" fmla="*/ 3633689 h 4614520"/>
              <a:gd name="connsiteX4" fmla="*/ 2920405 w 11472530"/>
              <a:gd name="connsiteY4" fmla="*/ 3639633 h 4614520"/>
              <a:gd name="connsiteX5" fmla="*/ 2907261 w 11472530"/>
              <a:gd name="connsiteY5" fmla="*/ 3634947 h 4614520"/>
              <a:gd name="connsiteX6" fmla="*/ 2902346 w 11472530"/>
              <a:gd name="connsiteY6" fmla="*/ 3621345 h 4614520"/>
              <a:gd name="connsiteX7" fmla="*/ 2907146 w 11472530"/>
              <a:gd name="connsiteY7" fmla="*/ 3607286 h 4614520"/>
              <a:gd name="connsiteX8" fmla="*/ 2919605 w 11472530"/>
              <a:gd name="connsiteY8" fmla="*/ 3599399 h 4614520"/>
              <a:gd name="connsiteX9" fmla="*/ 2936636 w 11472530"/>
              <a:gd name="connsiteY9" fmla="*/ 3595970 h 4614520"/>
              <a:gd name="connsiteX10" fmla="*/ 2955381 w 11472530"/>
              <a:gd name="connsiteY10" fmla="*/ 3595285 h 4614520"/>
              <a:gd name="connsiteX11" fmla="*/ 2460081 w 11472530"/>
              <a:gd name="connsiteY11" fmla="*/ 3595285 h 4614520"/>
              <a:gd name="connsiteX12" fmla="*/ 2462138 w 11472530"/>
              <a:gd name="connsiteY12" fmla="*/ 3595285 h 4614520"/>
              <a:gd name="connsiteX13" fmla="*/ 2462138 w 11472530"/>
              <a:gd name="connsiteY13" fmla="*/ 3616544 h 4614520"/>
              <a:gd name="connsiteX14" fmla="*/ 2444993 w 11472530"/>
              <a:gd name="connsiteY14" fmla="*/ 3633689 h 4614520"/>
              <a:gd name="connsiteX15" fmla="*/ 2425105 w 11472530"/>
              <a:gd name="connsiteY15" fmla="*/ 3639633 h 4614520"/>
              <a:gd name="connsiteX16" fmla="*/ 2411961 w 11472530"/>
              <a:gd name="connsiteY16" fmla="*/ 3634947 h 4614520"/>
              <a:gd name="connsiteX17" fmla="*/ 2407046 w 11472530"/>
              <a:gd name="connsiteY17" fmla="*/ 3621345 h 4614520"/>
              <a:gd name="connsiteX18" fmla="*/ 2411846 w 11472530"/>
              <a:gd name="connsiteY18" fmla="*/ 3607286 h 4614520"/>
              <a:gd name="connsiteX19" fmla="*/ 2424305 w 11472530"/>
              <a:gd name="connsiteY19" fmla="*/ 3599399 h 4614520"/>
              <a:gd name="connsiteX20" fmla="*/ 2441336 w 11472530"/>
              <a:gd name="connsiteY20" fmla="*/ 3595970 h 4614520"/>
              <a:gd name="connsiteX21" fmla="*/ 2460081 w 11472530"/>
              <a:gd name="connsiteY21" fmla="*/ 3595285 h 4614520"/>
              <a:gd name="connsiteX22" fmla="*/ 1640931 w 11472530"/>
              <a:gd name="connsiteY22" fmla="*/ 3595285 h 4614520"/>
              <a:gd name="connsiteX23" fmla="*/ 1642989 w 11472530"/>
              <a:gd name="connsiteY23" fmla="*/ 3595285 h 4614520"/>
              <a:gd name="connsiteX24" fmla="*/ 1642989 w 11472530"/>
              <a:gd name="connsiteY24" fmla="*/ 3616544 h 4614520"/>
              <a:gd name="connsiteX25" fmla="*/ 1625843 w 11472530"/>
              <a:gd name="connsiteY25" fmla="*/ 3633689 h 4614520"/>
              <a:gd name="connsiteX26" fmla="*/ 1605955 w 11472530"/>
              <a:gd name="connsiteY26" fmla="*/ 3639633 h 4614520"/>
              <a:gd name="connsiteX27" fmla="*/ 1592811 w 11472530"/>
              <a:gd name="connsiteY27" fmla="*/ 3634947 h 4614520"/>
              <a:gd name="connsiteX28" fmla="*/ 1587896 w 11472530"/>
              <a:gd name="connsiteY28" fmla="*/ 3621345 h 4614520"/>
              <a:gd name="connsiteX29" fmla="*/ 1592696 w 11472530"/>
              <a:gd name="connsiteY29" fmla="*/ 3607286 h 4614520"/>
              <a:gd name="connsiteX30" fmla="*/ 1605155 w 11472530"/>
              <a:gd name="connsiteY30" fmla="*/ 3599399 h 4614520"/>
              <a:gd name="connsiteX31" fmla="*/ 1622186 w 11472530"/>
              <a:gd name="connsiteY31" fmla="*/ 3595970 h 4614520"/>
              <a:gd name="connsiteX32" fmla="*/ 1640931 w 11472530"/>
              <a:gd name="connsiteY32" fmla="*/ 3595285 h 4614520"/>
              <a:gd name="connsiteX33" fmla="*/ 602706 w 11472530"/>
              <a:gd name="connsiteY33" fmla="*/ 3595285 h 4614520"/>
              <a:gd name="connsiteX34" fmla="*/ 604763 w 11472530"/>
              <a:gd name="connsiteY34" fmla="*/ 3595285 h 4614520"/>
              <a:gd name="connsiteX35" fmla="*/ 604763 w 11472530"/>
              <a:gd name="connsiteY35" fmla="*/ 3616544 h 4614520"/>
              <a:gd name="connsiteX36" fmla="*/ 587618 w 11472530"/>
              <a:gd name="connsiteY36" fmla="*/ 3633689 h 4614520"/>
              <a:gd name="connsiteX37" fmla="*/ 567730 w 11472530"/>
              <a:gd name="connsiteY37" fmla="*/ 3639633 h 4614520"/>
              <a:gd name="connsiteX38" fmla="*/ 554586 w 11472530"/>
              <a:gd name="connsiteY38" fmla="*/ 3634947 h 4614520"/>
              <a:gd name="connsiteX39" fmla="*/ 549671 w 11472530"/>
              <a:gd name="connsiteY39" fmla="*/ 3621345 h 4614520"/>
              <a:gd name="connsiteX40" fmla="*/ 554471 w 11472530"/>
              <a:gd name="connsiteY40" fmla="*/ 3607286 h 4614520"/>
              <a:gd name="connsiteX41" fmla="*/ 566930 w 11472530"/>
              <a:gd name="connsiteY41" fmla="*/ 3599399 h 4614520"/>
              <a:gd name="connsiteX42" fmla="*/ 583961 w 11472530"/>
              <a:gd name="connsiteY42" fmla="*/ 3595970 h 4614520"/>
              <a:gd name="connsiteX43" fmla="*/ 602706 w 11472530"/>
              <a:gd name="connsiteY43" fmla="*/ 3595285 h 4614520"/>
              <a:gd name="connsiteX44" fmla="*/ 439562 w 11472530"/>
              <a:gd name="connsiteY44" fmla="*/ 3576311 h 4614520"/>
              <a:gd name="connsiteX45" fmla="*/ 449049 w 11472530"/>
              <a:gd name="connsiteY45" fmla="*/ 3576311 h 4614520"/>
              <a:gd name="connsiteX46" fmla="*/ 458993 w 11472530"/>
              <a:gd name="connsiteY46" fmla="*/ 3576311 h 4614520"/>
              <a:gd name="connsiteX47" fmla="*/ 488597 w 11472530"/>
              <a:gd name="connsiteY47" fmla="*/ 3583940 h 4614520"/>
              <a:gd name="connsiteX48" fmla="*/ 497398 w 11472530"/>
              <a:gd name="connsiteY48" fmla="*/ 3604554 h 4614520"/>
              <a:gd name="connsiteX49" fmla="*/ 487682 w 11472530"/>
              <a:gd name="connsiteY49" fmla="*/ 3629492 h 4614520"/>
              <a:gd name="connsiteX50" fmla="*/ 459450 w 11472530"/>
              <a:gd name="connsiteY50" fmla="*/ 3638033 h 4614520"/>
              <a:gd name="connsiteX51" fmla="*/ 439562 w 11472530"/>
              <a:gd name="connsiteY51" fmla="*/ 3637347 h 4614520"/>
              <a:gd name="connsiteX52" fmla="*/ 439562 w 11472530"/>
              <a:gd name="connsiteY52" fmla="*/ 3576311 h 4614520"/>
              <a:gd name="connsiteX53" fmla="*/ 1955180 w 11472530"/>
              <a:gd name="connsiteY53" fmla="*/ 3555280 h 4614520"/>
              <a:gd name="connsiteX54" fmla="*/ 1969353 w 11472530"/>
              <a:gd name="connsiteY54" fmla="*/ 3558480 h 4614520"/>
              <a:gd name="connsiteX55" fmla="*/ 1980097 w 11472530"/>
              <a:gd name="connsiteY55" fmla="*/ 3567395 h 4614520"/>
              <a:gd name="connsiteX56" fmla="*/ 1986841 w 11472530"/>
              <a:gd name="connsiteY56" fmla="*/ 3581111 h 4614520"/>
              <a:gd name="connsiteX57" fmla="*/ 1989241 w 11472530"/>
              <a:gd name="connsiteY57" fmla="*/ 3598714 h 4614520"/>
              <a:gd name="connsiteX58" fmla="*/ 1987641 w 11472530"/>
              <a:gd name="connsiteY58" fmla="*/ 3613344 h 4614520"/>
              <a:gd name="connsiteX59" fmla="*/ 1982383 w 11472530"/>
              <a:gd name="connsiteY59" fmla="*/ 3626488 h 4614520"/>
              <a:gd name="connsiteX60" fmla="*/ 1972782 w 11472530"/>
              <a:gd name="connsiteY60" fmla="*/ 3635975 h 4614520"/>
              <a:gd name="connsiteX61" fmla="*/ 1958152 w 11472530"/>
              <a:gd name="connsiteY61" fmla="*/ 3639633 h 4614520"/>
              <a:gd name="connsiteX62" fmla="*/ 1936663 w 11472530"/>
              <a:gd name="connsiteY62" fmla="*/ 3633575 h 4614520"/>
              <a:gd name="connsiteX63" fmla="*/ 1919518 w 11472530"/>
              <a:gd name="connsiteY63" fmla="*/ 3616544 h 4614520"/>
              <a:gd name="connsiteX64" fmla="*/ 1919518 w 11472530"/>
              <a:gd name="connsiteY64" fmla="*/ 3582940 h 4614520"/>
              <a:gd name="connsiteX65" fmla="*/ 1933348 w 11472530"/>
              <a:gd name="connsiteY65" fmla="*/ 3562595 h 4614520"/>
              <a:gd name="connsiteX66" fmla="*/ 1955180 w 11472530"/>
              <a:gd name="connsiteY66" fmla="*/ 3555280 h 4614520"/>
              <a:gd name="connsiteX67" fmla="*/ 3254847 w 11472530"/>
              <a:gd name="connsiteY67" fmla="*/ 3554594 h 4614520"/>
              <a:gd name="connsiteX68" fmla="*/ 3265363 w 11472530"/>
              <a:gd name="connsiteY68" fmla="*/ 3556080 h 4614520"/>
              <a:gd name="connsiteX69" fmla="*/ 3274278 w 11472530"/>
              <a:gd name="connsiteY69" fmla="*/ 3560537 h 4614520"/>
              <a:gd name="connsiteX70" fmla="*/ 3280450 w 11472530"/>
              <a:gd name="connsiteY70" fmla="*/ 3567967 h 4614520"/>
              <a:gd name="connsiteX71" fmla="*/ 3282736 w 11472530"/>
              <a:gd name="connsiteY71" fmla="*/ 3578140 h 4614520"/>
              <a:gd name="connsiteX72" fmla="*/ 3282736 w 11472530"/>
              <a:gd name="connsiteY72" fmla="*/ 3580197 h 4614520"/>
              <a:gd name="connsiteX73" fmla="*/ 3282507 w 11472530"/>
              <a:gd name="connsiteY73" fmla="*/ 3582254 h 4614520"/>
              <a:gd name="connsiteX74" fmla="*/ 3220100 w 11472530"/>
              <a:gd name="connsiteY74" fmla="*/ 3582254 h 4614520"/>
              <a:gd name="connsiteX75" fmla="*/ 3231416 w 11472530"/>
              <a:gd name="connsiteY75" fmla="*/ 3562480 h 4614520"/>
              <a:gd name="connsiteX76" fmla="*/ 3254847 w 11472530"/>
              <a:gd name="connsiteY76" fmla="*/ 3554594 h 4614520"/>
              <a:gd name="connsiteX77" fmla="*/ 1110808 w 11472530"/>
              <a:gd name="connsiteY77" fmla="*/ 3554594 h 4614520"/>
              <a:gd name="connsiteX78" fmla="*/ 1127381 w 11472530"/>
              <a:gd name="connsiteY78" fmla="*/ 3558251 h 4614520"/>
              <a:gd name="connsiteX79" fmla="*/ 1138925 w 11472530"/>
              <a:gd name="connsiteY79" fmla="*/ 3567967 h 4614520"/>
              <a:gd name="connsiteX80" fmla="*/ 1145669 w 11472530"/>
              <a:gd name="connsiteY80" fmla="*/ 3582026 h 4614520"/>
              <a:gd name="connsiteX81" fmla="*/ 1147841 w 11472530"/>
              <a:gd name="connsiteY81" fmla="*/ 3598714 h 4614520"/>
              <a:gd name="connsiteX82" fmla="*/ 1145783 w 11472530"/>
              <a:gd name="connsiteY82" fmla="*/ 3614830 h 4614520"/>
              <a:gd name="connsiteX83" fmla="*/ 1139268 w 11472530"/>
              <a:gd name="connsiteY83" fmla="*/ 3628317 h 4614520"/>
              <a:gd name="connsiteX84" fmla="*/ 1128067 w 11472530"/>
              <a:gd name="connsiteY84" fmla="*/ 3637576 h 4614520"/>
              <a:gd name="connsiteX85" fmla="*/ 1112179 w 11472530"/>
              <a:gd name="connsiteY85" fmla="*/ 3641005 h 4614520"/>
              <a:gd name="connsiteX86" fmla="*/ 1095606 w 11472530"/>
              <a:gd name="connsiteY86" fmla="*/ 3637347 h 4614520"/>
              <a:gd name="connsiteX87" fmla="*/ 1084175 w 11472530"/>
              <a:gd name="connsiteY87" fmla="*/ 3627517 h 4614520"/>
              <a:gd name="connsiteX88" fmla="*/ 1077546 w 11472530"/>
              <a:gd name="connsiteY88" fmla="*/ 3613344 h 4614520"/>
              <a:gd name="connsiteX89" fmla="*/ 1075375 w 11472530"/>
              <a:gd name="connsiteY89" fmla="*/ 3596656 h 4614520"/>
              <a:gd name="connsiteX90" fmla="*/ 1077432 w 11472530"/>
              <a:gd name="connsiteY90" fmla="*/ 3580540 h 4614520"/>
              <a:gd name="connsiteX91" fmla="*/ 1083833 w 11472530"/>
              <a:gd name="connsiteY91" fmla="*/ 3567167 h 4614520"/>
              <a:gd name="connsiteX92" fmla="*/ 1094805 w 11472530"/>
              <a:gd name="connsiteY92" fmla="*/ 3558023 h 4614520"/>
              <a:gd name="connsiteX93" fmla="*/ 1110808 w 11472530"/>
              <a:gd name="connsiteY93" fmla="*/ 3554594 h 4614520"/>
              <a:gd name="connsiteX94" fmla="*/ 940272 w 11472530"/>
              <a:gd name="connsiteY94" fmla="*/ 3554594 h 4614520"/>
              <a:gd name="connsiteX95" fmla="*/ 950787 w 11472530"/>
              <a:gd name="connsiteY95" fmla="*/ 3556080 h 4614520"/>
              <a:gd name="connsiteX96" fmla="*/ 959703 w 11472530"/>
              <a:gd name="connsiteY96" fmla="*/ 3560537 h 4614520"/>
              <a:gd name="connsiteX97" fmla="*/ 965875 w 11472530"/>
              <a:gd name="connsiteY97" fmla="*/ 3567967 h 4614520"/>
              <a:gd name="connsiteX98" fmla="*/ 968161 w 11472530"/>
              <a:gd name="connsiteY98" fmla="*/ 3578140 h 4614520"/>
              <a:gd name="connsiteX99" fmla="*/ 968161 w 11472530"/>
              <a:gd name="connsiteY99" fmla="*/ 3580197 h 4614520"/>
              <a:gd name="connsiteX100" fmla="*/ 967932 w 11472530"/>
              <a:gd name="connsiteY100" fmla="*/ 3582254 h 4614520"/>
              <a:gd name="connsiteX101" fmla="*/ 905525 w 11472530"/>
              <a:gd name="connsiteY101" fmla="*/ 3582254 h 4614520"/>
              <a:gd name="connsiteX102" fmla="*/ 916840 w 11472530"/>
              <a:gd name="connsiteY102" fmla="*/ 3562480 h 4614520"/>
              <a:gd name="connsiteX103" fmla="*/ 940272 w 11472530"/>
              <a:gd name="connsiteY103" fmla="*/ 3554594 h 4614520"/>
              <a:gd name="connsiteX104" fmla="*/ 3007273 w 11472530"/>
              <a:gd name="connsiteY104" fmla="*/ 3545221 h 4614520"/>
              <a:gd name="connsiteX105" fmla="*/ 3007273 w 11472530"/>
              <a:gd name="connsiteY105" fmla="*/ 3616773 h 4614520"/>
              <a:gd name="connsiteX106" fmla="*/ 3010131 w 11472530"/>
              <a:gd name="connsiteY106" fmla="*/ 3634032 h 4614520"/>
              <a:gd name="connsiteX107" fmla="*/ 3017789 w 11472530"/>
              <a:gd name="connsiteY107" fmla="*/ 3645234 h 4614520"/>
              <a:gd name="connsiteX108" fmla="*/ 3029104 w 11472530"/>
              <a:gd name="connsiteY108" fmla="*/ 3651292 h 4614520"/>
              <a:gd name="connsiteX109" fmla="*/ 3042935 w 11472530"/>
              <a:gd name="connsiteY109" fmla="*/ 3653120 h 4614520"/>
              <a:gd name="connsiteX110" fmla="*/ 3068538 w 11472530"/>
              <a:gd name="connsiteY110" fmla="*/ 3646720 h 4614520"/>
              <a:gd name="connsiteX111" fmla="*/ 3081797 w 11472530"/>
              <a:gd name="connsiteY111" fmla="*/ 3630718 h 4614520"/>
              <a:gd name="connsiteX112" fmla="*/ 3082711 w 11472530"/>
              <a:gd name="connsiteY112" fmla="*/ 3630718 h 4614520"/>
              <a:gd name="connsiteX113" fmla="*/ 3084540 w 11472530"/>
              <a:gd name="connsiteY113" fmla="*/ 3650377 h 4614520"/>
              <a:gd name="connsiteX114" fmla="*/ 3097113 w 11472530"/>
              <a:gd name="connsiteY114" fmla="*/ 3650377 h 4614520"/>
              <a:gd name="connsiteX115" fmla="*/ 3097113 w 11472530"/>
              <a:gd name="connsiteY115" fmla="*/ 3545221 h 4614520"/>
              <a:gd name="connsiteX116" fmla="*/ 3081111 w 11472530"/>
              <a:gd name="connsiteY116" fmla="*/ 3545221 h 4614520"/>
              <a:gd name="connsiteX117" fmla="*/ 3081111 w 11472530"/>
              <a:gd name="connsiteY117" fmla="*/ 3612658 h 4614520"/>
              <a:gd name="connsiteX118" fmla="*/ 3075396 w 11472530"/>
              <a:gd name="connsiteY118" fmla="*/ 3624317 h 4614520"/>
              <a:gd name="connsiteX119" fmla="*/ 3066938 w 11472530"/>
              <a:gd name="connsiteY119" fmla="*/ 3632775 h 4614520"/>
              <a:gd name="connsiteX120" fmla="*/ 3056536 w 11472530"/>
              <a:gd name="connsiteY120" fmla="*/ 3637918 h 4614520"/>
              <a:gd name="connsiteX121" fmla="*/ 3045221 w 11472530"/>
              <a:gd name="connsiteY121" fmla="*/ 3639633 h 4614520"/>
              <a:gd name="connsiteX122" fmla="*/ 3036420 w 11472530"/>
              <a:gd name="connsiteY122" fmla="*/ 3638376 h 4614520"/>
              <a:gd name="connsiteX123" fmla="*/ 3029562 w 11472530"/>
              <a:gd name="connsiteY123" fmla="*/ 3634261 h 4614520"/>
              <a:gd name="connsiteX124" fmla="*/ 3024990 w 11472530"/>
              <a:gd name="connsiteY124" fmla="*/ 3626603 h 4614520"/>
              <a:gd name="connsiteX125" fmla="*/ 3023275 w 11472530"/>
              <a:gd name="connsiteY125" fmla="*/ 3614716 h 4614520"/>
              <a:gd name="connsiteX126" fmla="*/ 3023275 w 11472530"/>
              <a:gd name="connsiteY126" fmla="*/ 3545221 h 4614520"/>
              <a:gd name="connsiteX127" fmla="*/ 3007273 w 11472530"/>
              <a:gd name="connsiteY127" fmla="*/ 3545221 h 4614520"/>
              <a:gd name="connsiteX128" fmla="*/ 2018578 w 11472530"/>
              <a:gd name="connsiteY128" fmla="*/ 3545221 h 4614520"/>
              <a:gd name="connsiteX129" fmla="*/ 2071156 w 11472530"/>
              <a:gd name="connsiteY129" fmla="*/ 3646948 h 4614520"/>
              <a:gd name="connsiteX130" fmla="*/ 2059383 w 11472530"/>
              <a:gd name="connsiteY130" fmla="*/ 3672551 h 4614520"/>
              <a:gd name="connsiteX131" fmla="*/ 2044867 w 11472530"/>
              <a:gd name="connsiteY131" fmla="*/ 3689239 h 4614520"/>
              <a:gd name="connsiteX132" fmla="*/ 2036980 w 11472530"/>
              <a:gd name="connsiteY132" fmla="*/ 3692897 h 4614520"/>
              <a:gd name="connsiteX133" fmla="*/ 2028408 w 11472530"/>
              <a:gd name="connsiteY133" fmla="*/ 3693811 h 4614520"/>
              <a:gd name="connsiteX134" fmla="*/ 2025208 w 11472530"/>
              <a:gd name="connsiteY134" fmla="*/ 3693583 h 4614520"/>
              <a:gd name="connsiteX135" fmla="*/ 2023607 w 11472530"/>
              <a:gd name="connsiteY135" fmla="*/ 3693125 h 4614520"/>
              <a:gd name="connsiteX136" fmla="*/ 2026579 w 11472530"/>
              <a:gd name="connsiteY136" fmla="*/ 3708213 h 4614520"/>
              <a:gd name="connsiteX137" fmla="*/ 2028637 w 11472530"/>
              <a:gd name="connsiteY137" fmla="*/ 3708784 h 4614520"/>
              <a:gd name="connsiteX138" fmla="*/ 2031380 w 11472530"/>
              <a:gd name="connsiteY138" fmla="*/ 3708899 h 4614520"/>
              <a:gd name="connsiteX139" fmla="*/ 2051497 w 11472530"/>
              <a:gd name="connsiteY139" fmla="*/ 3702612 h 4614520"/>
              <a:gd name="connsiteX140" fmla="*/ 2067042 w 11472530"/>
              <a:gd name="connsiteY140" fmla="*/ 3687410 h 4614520"/>
              <a:gd name="connsiteX141" fmla="*/ 2078471 w 11472530"/>
              <a:gd name="connsiteY141" fmla="*/ 3668551 h 4614520"/>
              <a:gd name="connsiteX142" fmla="*/ 2086701 w 11472530"/>
              <a:gd name="connsiteY142" fmla="*/ 3651292 h 4614520"/>
              <a:gd name="connsiteX143" fmla="*/ 2134936 w 11472530"/>
              <a:gd name="connsiteY143" fmla="*/ 3545221 h 4614520"/>
              <a:gd name="connsiteX144" fmla="*/ 2116876 w 11472530"/>
              <a:gd name="connsiteY144" fmla="*/ 3545221 h 4614520"/>
              <a:gd name="connsiteX145" fmla="*/ 2079386 w 11472530"/>
              <a:gd name="connsiteY145" fmla="*/ 3632775 h 4614520"/>
              <a:gd name="connsiteX146" fmla="*/ 2037552 w 11472530"/>
              <a:gd name="connsiteY146" fmla="*/ 3545221 h 4614520"/>
              <a:gd name="connsiteX147" fmla="*/ 2018578 w 11472530"/>
              <a:gd name="connsiteY147" fmla="*/ 3545221 h 4614520"/>
              <a:gd name="connsiteX148" fmla="*/ 3368232 w 11472530"/>
              <a:gd name="connsiteY148" fmla="*/ 3541792 h 4614520"/>
              <a:gd name="connsiteX149" fmla="*/ 3357260 w 11472530"/>
              <a:gd name="connsiteY149" fmla="*/ 3543964 h 4614520"/>
              <a:gd name="connsiteX150" fmla="*/ 3348687 w 11472530"/>
              <a:gd name="connsiteY150" fmla="*/ 3549793 h 4614520"/>
              <a:gd name="connsiteX151" fmla="*/ 3342286 w 11472530"/>
              <a:gd name="connsiteY151" fmla="*/ 3558251 h 4614520"/>
              <a:gd name="connsiteX152" fmla="*/ 3338057 w 11472530"/>
              <a:gd name="connsiteY152" fmla="*/ 3568310 h 4614520"/>
              <a:gd name="connsiteX153" fmla="*/ 3337143 w 11472530"/>
              <a:gd name="connsiteY153" fmla="*/ 3568310 h 4614520"/>
              <a:gd name="connsiteX154" fmla="*/ 3335314 w 11472530"/>
              <a:gd name="connsiteY154" fmla="*/ 3545221 h 4614520"/>
              <a:gd name="connsiteX155" fmla="*/ 3322741 w 11472530"/>
              <a:gd name="connsiteY155" fmla="*/ 3545221 h 4614520"/>
              <a:gd name="connsiteX156" fmla="*/ 3322741 w 11472530"/>
              <a:gd name="connsiteY156" fmla="*/ 3650377 h 4614520"/>
              <a:gd name="connsiteX157" fmla="*/ 3338743 w 11472530"/>
              <a:gd name="connsiteY157" fmla="*/ 3650377 h 4614520"/>
              <a:gd name="connsiteX158" fmla="*/ 3338743 w 11472530"/>
              <a:gd name="connsiteY158" fmla="*/ 3588884 h 4614520"/>
              <a:gd name="connsiteX159" fmla="*/ 3342744 w 11472530"/>
              <a:gd name="connsiteY159" fmla="*/ 3576997 h 4614520"/>
              <a:gd name="connsiteX160" fmla="*/ 3348801 w 11472530"/>
              <a:gd name="connsiteY160" fmla="*/ 3566938 h 4614520"/>
              <a:gd name="connsiteX161" fmla="*/ 3356345 w 11472530"/>
              <a:gd name="connsiteY161" fmla="*/ 3560080 h 4614520"/>
              <a:gd name="connsiteX162" fmla="*/ 3365032 w 11472530"/>
              <a:gd name="connsiteY162" fmla="*/ 3557566 h 4614520"/>
              <a:gd name="connsiteX163" fmla="*/ 3372119 w 11472530"/>
              <a:gd name="connsiteY163" fmla="*/ 3558823 h 4614520"/>
              <a:gd name="connsiteX164" fmla="*/ 3379434 w 11472530"/>
              <a:gd name="connsiteY164" fmla="*/ 3562138 h 4614520"/>
              <a:gd name="connsiteX165" fmla="*/ 3384235 w 11472530"/>
              <a:gd name="connsiteY165" fmla="*/ 3547050 h 4614520"/>
              <a:gd name="connsiteX166" fmla="*/ 3377377 w 11472530"/>
              <a:gd name="connsiteY166" fmla="*/ 3543278 h 4614520"/>
              <a:gd name="connsiteX167" fmla="*/ 3368232 w 11472530"/>
              <a:gd name="connsiteY167" fmla="*/ 3541792 h 4614520"/>
              <a:gd name="connsiteX168" fmla="*/ 3255533 w 11472530"/>
              <a:gd name="connsiteY168" fmla="*/ 3541792 h 4614520"/>
              <a:gd name="connsiteX169" fmla="*/ 3232330 w 11472530"/>
              <a:gd name="connsiteY169" fmla="*/ 3546250 h 4614520"/>
              <a:gd name="connsiteX170" fmla="*/ 3215299 w 11472530"/>
              <a:gd name="connsiteY170" fmla="*/ 3558480 h 4614520"/>
              <a:gd name="connsiteX171" fmla="*/ 3204898 w 11472530"/>
              <a:gd name="connsiteY171" fmla="*/ 3576425 h 4614520"/>
              <a:gd name="connsiteX172" fmla="*/ 3201354 w 11472530"/>
              <a:gd name="connsiteY172" fmla="*/ 3597799 h 4614520"/>
              <a:gd name="connsiteX173" fmla="*/ 3204783 w 11472530"/>
              <a:gd name="connsiteY173" fmla="*/ 3618830 h 4614520"/>
              <a:gd name="connsiteX174" fmla="*/ 3214842 w 11472530"/>
              <a:gd name="connsiteY174" fmla="*/ 3636547 h 4614520"/>
              <a:gd name="connsiteX175" fmla="*/ 3231301 w 11472530"/>
              <a:gd name="connsiteY175" fmla="*/ 3648663 h 4614520"/>
              <a:gd name="connsiteX176" fmla="*/ 3253932 w 11472530"/>
              <a:gd name="connsiteY176" fmla="*/ 3653120 h 4614520"/>
              <a:gd name="connsiteX177" fmla="*/ 3267077 w 11472530"/>
              <a:gd name="connsiteY177" fmla="*/ 3651863 h 4614520"/>
              <a:gd name="connsiteX178" fmla="*/ 3278621 w 11472530"/>
              <a:gd name="connsiteY178" fmla="*/ 3648777 h 4614520"/>
              <a:gd name="connsiteX179" fmla="*/ 3288222 w 11472530"/>
              <a:gd name="connsiteY179" fmla="*/ 3644776 h 4614520"/>
              <a:gd name="connsiteX180" fmla="*/ 3295538 w 11472530"/>
              <a:gd name="connsiteY180" fmla="*/ 3640776 h 4614520"/>
              <a:gd name="connsiteX181" fmla="*/ 3292795 w 11472530"/>
              <a:gd name="connsiteY181" fmla="*/ 3627746 h 4614520"/>
              <a:gd name="connsiteX182" fmla="*/ 3285479 w 11472530"/>
              <a:gd name="connsiteY182" fmla="*/ 3632318 h 4614520"/>
              <a:gd name="connsiteX183" fmla="*/ 3276564 w 11472530"/>
              <a:gd name="connsiteY183" fmla="*/ 3636547 h 4614520"/>
              <a:gd name="connsiteX184" fmla="*/ 3266506 w 11472530"/>
              <a:gd name="connsiteY184" fmla="*/ 3639747 h 4614520"/>
              <a:gd name="connsiteX185" fmla="*/ 3255761 w 11472530"/>
              <a:gd name="connsiteY185" fmla="*/ 3641005 h 4614520"/>
              <a:gd name="connsiteX186" fmla="*/ 3239188 w 11472530"/>
              <a:gd name="connsiteY186" fmla="*/ 3637347 h 4614520"/>
              <a:gd name="connsiteX187" fmla="*/ 3227644 w 11472530"/>
              <a:gd name="connsiteY187" fmla="*/ 3627517 h 4614520"/>
              <a:gd name="connsiteX188" fmla="*/ 3220785 w 11472530"/>
              <a:gd name="connsiteY188" fmla="*/ 3613344 h 4614520"/>
              <a:gd name="connsiteX189" fmla="*/ 3218499 w 11472530"/>
              <a:gd name="connsiteY189" fmla="*/ 3596656 h 4614520"/>
              <a:gd name="connsiteX190" fmla="*/ 3218499 w 11472530"/>
              <a:gd name="connsiteY190" fmla="*/ 3594370 h 4614520"/>
              <a:gd name="connsiteX191" fmla="*/ 3295538 w 11472530"/>
              <a:gd name="connsiteY191" fmla="*/ 3594370 h 4614520"/>
              <a:gd name="connsiteX192" fmla="*/ 3297138 w 11472530"/>
              <a:gd name="connsiteY192" fmla="*/ 3588541 h 4614520"/>
              <a:gd name="connsiteX193" fmla="*/ 3297595 w 11472530"/>
              <a:gd name="connsiteY193" fmla="*/ 3580654 h 4614520"/>
              <a:gd name="connsiteX194" fmla="*/ 3286622 w 11472530"/>
              <a:gd name="connsiteY194" fmla="*/ 3551965 h 4614520"/>
              <a:gd name="connsiteX195" fmla="*/ 3255533 w 11472530"/>
              <a:gd name="connsiteY195" fmla="*/ 3541792 h 4614520"/>
              <a:gd name="connsiteX196" fmla="*/ 2929778 w 11472530"/>
              <a:gd name="connsiteY196" fmla="*/ 3541792 h 4614520"/>
              <a:gd name="connsiteX197" fmla="*/ 2893202 w 11472530"/>
              <a:gd name="connsiteY197" fmla="*/ 3550708 h 4614520"/>
              <a:gd name="connsiteX198" fmla="*/ 2896859 w 11472530"/>
              <a:gd name="connsiteY198" fmla="*/ 3564424 h 4614520"/>
              <a:gd name="connsiteX199" fmla="*/ 2911032 w 11472530"/>
              <a:gd name="connsiteY199" fmla="*/ 3557794 h 4614520"/>
              <a:gd name="connsiteX200" fmla="*/ 2927949 w 11472530"/>
              <a:gd name="connsiteY200" fmla="*/ 3555280 h 4614520"/>
              <a:gd name="connsiteX201" fmla="*/ 2939722 w 11472530"/>
              <a:gd name="connsiteY201" fmla="*/ 3556308 h 4614520"/>
              <a:gd name="connsiteX202" fmla="*/ 2948066 w 11472530"/>
              <a:gd name="connsiteY202" fmla="*/ 3559852 h 4614520"/>
              <a:gd name="connsiteX203" fmla="*/ 2955038 w 11472530"/>
              <a:gd name="connsiteY203" fmla="*/ 3567624 h 4614520"/>
              <a:gd name="connsiteX204" fmla="*/ 2957438 w 11472530"/>
              <a:gd name="connsiteY204" fmla="*/ 3580883 h 4614520"/>
              <a:gd name="connsiteX205" fmla="*/ 2957438 w 11472530"/>
              <a:gd name="connsiteY205" fmla="*/ 3583626 h 4614520"/>
              <a:gd name="connsiteX206" fmla="*/ 2947151 w 11472530"/>
              <a:gd name="connsiteY206" fmla="*/ 3583626 h 4614520"/>
              <a:gd name="connsiteX207" fmla="*/ 2928520 w 11472530"/>
              <a:gd name="connsiteY207" fmla="*/ 3584769 h 4614520"/>
              <a:gd name="connsiteX208" fmla="*/ 2908289 w 11472530"/>
              <a:gd name="connsiteY208" fmla="*/ 3589798 h 4614520"/>
              <a:gd name="connsiteX209" fmla="*/ 2892059 w 11472530"/>
              <a:gd name="connsiteY209" fmla="*/ 3601457 h 4614520"/>
              <a:gd name="connsiteX210" fmla="*/ 2885429 w 11472530"/>
              <a:gd name="connsiteY210" fmla="*/ 3622259 h 4614520"/>
              <a:gd name="connsiteX211" fmla="*/ 2892973 w 11472530"/>
              <a:gd name="connsiteY211" fmla="*/ 3644319 h 4614520"/>
              <a:gd name="connsiteX212" fmla="*/ 2915605 w 11472530"/>
              <a:gd name="connsiteY212" fmla="*/ 3653120 h 4614520"/>
              <a:gd name="connsiteX213" fmla="*/ 2928520 w 11472530"/>
              <a:gd name="connsiteY213" fmla="*/ 3651406 h 4614520"/>
              <a:gd name="connsiteX214" fmla="*/ 2940636 w 11472530"/>
              <a:gd name="connsiteY214" fmla="*/ 3646720 h 4614520"/>
              <a:gd name="connsiteX215" fmla="*/ 2950809 w 11472530"/>
              <a:gd name="connsiteY215" fmla="*/ 3639862 h 4614520"/>
              <a:gd name="connsiteX216" fmla="*/ 2958124 w 11472530"/>
              <a:gd name="connsiteY216" fmla="*/ 3631632 h 4614520"/>
              <a:gd name="connsiteX217" fmla="*/ 2959039 w 11472530"/>
              <a:gd name="connsiteY217" fmla="*/ 3631632 h 4614520"/>
              <a:gd name="connsiteX218" fmla="*/ 2960867 w 11472530"/>
              <a:gd name="connsiteY218" fmla="*/ 3650377 h 4614520"/>
              <a:gd name="connsiteX219" fmla="*/ 2973440 w 11472530"/>
              <a:gd name="connsiteY219" fmla="*/ 3650377 h 4614520"/>
              <a:gd name="connsiteX220" fmla="*/ 2973440 w 11472530"/>
              <a:gd name="connsiteY220" fmla="*/ 3578825 h 4614520"/>
              <a:gd name="connsiteX221" fmla="*/ 2969554 w 11472530"/>
              <a:gd name="connsiteY221" fmla="*/ 3560080 h 4614520"/>
              <a:gd name="connsiteX222" fmla="*/ 2959039 w 11472530"/>
              <a:gd name="connsiteY222" fmla="*/ 3548422 h 4614520"/>
              <a:gd name="connsiteX223" fmla="*/ 2945780 w 11472530"/>
              <a:gd name="connsiteY223" fmla="*/ 3543278 h 4614520"/>
              <a:gd name="connsiteX224" fmla="*/ 2929778 w 11472530"/>
              <a:gd name="connsiteY224" fmla="*/ 3541792 h 4614520"/>
              <a:gd name="connsiteX225" fmla="*/ 2646390 w 11472530"/>
              <a:gd name="connsiteY225" fmla="*/ 3541792 h 4614520"/>
              <a:gd name="connsiteX226" fmla="*/ 2621701 w 11472530"/>
              <a:gd name="connsiteY226" fmla="*/ 3546250 h 4614520"/>
              <a:gd name="connsiteX227" fmla="*/ 2604785 w 11472530"/>
              <a:gd name="connsiteY227" fmla="*/ 3558366 h 4614520"/>
              <a:gd name="connsiteX228" fmla="*/ 2595069 w 11472530"/>
              <a:gd name="connsiteY228" fmla="*/ 3575968 h 4614520"/>
              <a:gd name="connsiteX229" fmla="*/ 2591983 w 11472530"/>
              <a:gd name="connsiteY229" fmla="*/ 3596885 h 4614520"/>
              <a:gd name="connsiteX230" fmla="*/ 2595298 w 11472530"/>
              <a:gd name="connsiteY230" fmla="*/ 3618488 h 4614520"/>
              <a:gd name="connsiteX231" fmla="*/ 2605128 w 11472530"/>
              <a:gd name="connsiteY231" fmla="*/ 3636318 h 4614520"/>
              <a:gd name="connsiteX232" fmla="*/ 2621587 w 11472530"/>
              <a:gd name="connsiteY232" fmla="*/ 3648548 h 4614520"/>
              <a:gd name="connsiteX233" fmla="*/ 2644790 w 11472530"/>
              <a:gd name="connsiteY233" fmla="*/ 3653120 h 4614520"/>
              <a:gd name="connsiteX234" fmla="*/ 2668450 w 11472530"/>
              <a:gd name="connsiteY234" fmla="*/ 3649463 h 4614520"/>
              <a:gd name="connsiteX235" fmla="*/ 2685938 w 11472530"/>
              <a:gd name="connsiteY235" fmla="*/ 3641690 h 4614520"/>
              <a:gd name="connsiteX236" fmla="*/ 2682738 w 11472530"/>
              <a:gd name="connsiteY236" fmla="*/ 3626831 h 4614520"/>
              <a:gd name="connsiteX237" fmla="*/ 2666621 w 11472530"/>
              <a:gd name="connsiteY237" fmla="*/ 3636661 h 4614520"/>
              <a:gd name="connsiteX238" fmla="*/ 2647762 w 11472530"/>
              <a:gd name="connsiteY238" fmla="*/ 3640547 h 4614520"/>
              <a:gd name="connsiteX239" fmla="*/ 2630960 w 11472530"/>
              <a:gd name="connsiteY239" fmla="*/ 3636890 h 4614520"/>
              <a:gd name="connsiteX240" fmla="*/ 2618844 w 11472530"/>
              <a:gd name="connsiteY240" fmla="*/ 3627060 h 4614520"/>
              <a:gd name="connsiteX241" fmla="*/ 2611414 w 11472530"/>
              <a:gd name="connsiteY241" fmla="*/ 3612658 h 4614520"/>
              <a:gd name="connsiteX242" fmla="*/ 2608899 w 11472530"/>
              <a:gd name="connsiteY242" fmla="*/ 3595513 h 4614520"/>
              <a:gd name="connsiteX243" fmla="*/ 2610957 w 11472530"/>
              <a:gd name="connsiteY243" fmla="*/ 3580083 h 4614520"/>
              <a:gd name="connsiteX244" fmla="*/ 2617587 w 11472530"/>
              <a:gd name="connsiteY244" fmla="*/ 3566938 h 4614520"/>
              <a:gd name="connsiteX245" fmla="*/ 2629131 w 11472530"/>
              <a:gd name="connsiteY245" fmla="*/ 3557794 h 4614520"/>
              <a:gd name="connsiteX246" fmla="*/ 2646161 w 11472530"/>
              <a:gd name="connsiteY246" fmla="*/ 3554365 h 4614520"/>
              <a:gd name="connsiteX247" fmla="*/ 2665821 w 11472530"/>
              <a:gd name="connsiteY247" fmla="*/ 3557451 h 4614520"/>
              <a:gd name="connsiteX248" fmla="*/ 2680909 w 11472530"/>
              <a:gd name="connsiteY248" fmla="*/ 3564424 h 4614520"/>
              <a:gd name="connsiteX249" fmla="*/ 2684795 w 11472530"/>
              <a:gd name="connsiteY249" fmla="*/ 3550936 h 4614520"/>
              <a:gd name="connsiteX250" fmla="*/ 2667879 w 11472530"/>
              <a:gd name="connsiteY250" fmla="*/ 3544307 h 4614520"/>
              <a:gd name="connsiteX251" fmla="*/ 2646390 w 11472530"/>
              <a:gd name="connsiteY251" fmla="*/ 3541792 h 4614520"/>
              <a:gd name="connsiteX252" fmla="*/ 2558608 w 11472530"/>
              <a:gd name="connsiteY252" fmla="*/ 3541792 h 4614520"/>
              <a:gd name="connsiteX253" fmla="*/ 2547635 w 11472530"/>
              <a:gd name="connsiteY253" fmla="*/ 3543964 h 4614520"/>
              <a:gd name="connsiteX254" fmla="*/ 2539062 w 11472530"/>
              <a:gd name="connsiteY254" fmla="*/ 3549793 h 4614520"/>
              <a:gd name="connsiteX255" fmla="*/ 2532662 w 11472530"/>
              <a:gd name="connsiteY255" fmla="*/ 3558251 h 4614520"/>
              <a:gd name="connsiteX256" fmla="*/ 2528433 w 11472530"/>
              <a:gd name="connsiteY256" fmla="*/ 3568310 h 4614520"/>
              <a:gd name="connsiteX257" fmla="*/ 2527518 w 11472530"/>
              <a:gd name="connsiteY257" fmla="*/ 3568310 h 4614520"/>
              <a:gd name="connsiteX258" fmla="*/ 2525689 w 11472530"/>
              <a:gd name="connsiteY258" fmla="*/ 3545221 h 4614520"/>
              <a:gd name="connsiteX259" fmla="*/ 2513116 w 11472530"/>
              <a:gd name="connsiteY259" fmla="*/ 3545221 h 4614520"/>
              <a:gd name="connsiteX260" fmla="*/ 2513116 w 11472530"/>
              <a:gd name="connsiteY260" fmla="*/ 3650377 h 4614520"/>
              <a:gd name="connsiteX261" fmla="*/ 2529118 w 11472530"/>
              <a:gd name="connsiteY261" fmla="*/ 3650377 h 4614520"/>
              <a:gd name="connsiteX262" fmla="*/ 2529118 w 11472530"/>
              <a:gd name="connsiteY262" fmla="*/ 3588884 h 4614520"/>
              <a:gd name="connsiteX263" fmla="*/ 2533119 w 11472530"/>
              <a:gd name="connsiteY263" fmla="*/ 3576997 h 4614520"/>
              <a:gd name="connsiteX264" fmla="*/ 2539177 w 11472530"/>
              <a:gd name="connsiteY264" fmla="*/ 3566938 h 4614520"/>
              <a:gd name="connsiteX265" fmla="*/ 2546721 w 11472530"/>
              <a:gd name="connsiteY265" fmla="*/ 3560080 h 4614520"/>
              <a:gd name="connsiteX266" fmla="*/ 2555407 w 11472530"/>
              <a:gd name="connsiteY266" fmla="*/ 3557566 h 4614520"/>
              <a:gd name="connsiteX267" fmla="*/ 2562494 w 11472530"/>
              <a:gd name="connsiteY267" fmla="*/ 3558823 h 4614520"/>
              <a:gd name="connsiteX268" fmla="*/ 2569809 w 11472530"/>
              <a:gd name="connsiteY268" fmla="*/ 3562138 h 4614520"/>
              <a:gd name="connsiteX269" fmla="*/ 2574610 w 11472530"/>
              <a:gd name="connsiteY269" fmla="*/ 3547050 h 4614520"/>
              <a:gd name="connsiteX270" fmla="*/ 2567752 w 11472530"/>
              <a:gd name="connsiteY270" fmla="*/ 3543278 h 4614520"/>
              <a:gd name="connsiteX271" fmla="*/ 2558608 w 11472530"/>
              <a:gd name="connsiteY271" fmla="*/ 3541792 h 4614520"/>
              <a:gd name="connsiteX272" fmla="*/ 2434478 w 11472530"/>
              <a:gd name="connsiteY272" fmla="*/ 3541792 h 4614520"/>
              <a:gd name="connsiteX273" fmla="*/ 2397902 w 11472530"/>
              <a:gd name="connsiteY273" fmla="*/ 3550708 h 4614520"/>
              <a:gd name="connsiteX274" fmla="*/ 2401559 w 11472530"/>
              <a:gd name="connsiteY274" fmla="*/ 3564424 h 4614520"/>
              <a:gd name="connsiteX275" fmla="*/ 2415733 w 11472530"/>
              <a:gd name="connsiteY275" fmla="*/ 3557794 h 4614520"/>
              <a:gd name="connsiteX276" fmla="*/ 2432649 w 11472530"/>
              <a:gd name="connsiteY276" fmla="*/ 3555280 h 4614520"/>
              <a:gd name="connsiteX277" fmla="*/ 2444422 w 11472530"/>
              <a:gd name="connsiteY277" fmla="*/ 3556308 h 4614520"/>
              <a:gd name="connsiteX278" fmla="*/ 2452766 w 11472530"/>
              <a:gd name="connsiteY278" fmla="*/ 3559852 h 4614520"/>
              <a:gd name="connsiteX279" fmla="*/ 2459738 w 11472530"/>
              <a:gd name="connsiteY279" fmla="*/ 3567624 h 4614520"/>
              <a:gd name="connsiteX280" fmla="*/ 2462138 w 11472530"/>
              <a:gd name="connsiteY280" fmla="*/ 3580883 h 4614520"/>
              <a:gd name="connsiteX281" fmla="*/ 2462138 w 11472530"/>
              <a:gd name="connsiteY281" fmla="*/ 3583626 h 4614520"/>
              <a:gd name="connsiteX282" fmla="*/ 2451851 w 11472530"/>
              <a:gd name="connsiteY282" fmla="*/ 3583626 h 4614520"/>
              <a:gd name="connsiteX283" fmla="*/ 2433220 w 11472530"/>
              <a:gd name="connsiteY283" fmla="*/ 3584769 h 4614520"/>
              <a:gd name="connsiteX284" fmla="*/ 2412989 w 11472530"/>
              <a:gd name="connsiteY284" fmla="*/ 3589798 h 4614520"/>
              <a:gd name="connsiteX285" fmla="*/ 2396759 w 11472530"/>
              <a:gd name="connsiteY285" fmla="*/ 3601457 h 4614520"/>
              <a:gd name="connsiteX286" fmla="*/ 2390129 w 11472530"/>
              <a:gd name="connsiteY286" fmla="*/ 3622259 h 4614520"/>
              <a:gd name="connsiteX287" fmla="*/ 2397673 w 11472530"/>
              <a:gd name="connsiteY287" fmla="*/ 3644319 h 4614520"/>
              <a:gd name="connsiteX288" fmla="*/ 2420305 w 11472530"/>
              <a:gd name="connsiteY288" fmla="*/ 3653120 h 4614520"/>
              <a:gd name="connsiteX289" fmla="*/ 2433220 w 11472530"/>
              <a:gd name="connsiteY289" fmla="*/ 3651406 h 4614520"/>
              <a:gd name="connsiteX290" fmla="*/ 2445336 w 11472530"/>
              <a:gd name="connsiteY290" fmla="*/ 3646720 h 4614520"/>
              <a:gd name="connsiteX291" fmla="*/ 2455509 w 11472530"/>
              <a:gd name="connsiteY291" fmla="*/ 3639862 h 4614520"/>
              <a:gd name="connsiteX292" fmla="*/ 2462824 w 11472530"/>
              <a:gd name="connsiteY292" fmla="*/ 3631632 h 4614520"/>
              <a:gd name="connsiteX293" fmla="*/ 2463739 w 11472530"/>
              <a:gd name="connsiteY293" fmla="*/ 3631632 h 4614520"/>
              <a:gd name="connsiteX294" fmla="*/ 2465567 w 11472530"/>
              <a:gd name="connsiteY294" fmla="*/ 3650377 h 4614520"/>
              <a:gd name="connsiteX295" fmla="*/ 2478141 w 11472530"/>
              <a:gd name="connsiteY295" fmla="*/ 3650377 h 4614520"/>
              <a:gd name="connsiteX296" fmla="*/ 2478141 w 11472530"/>
              <a:gd name="connsiteY296" fmla="*/ 3578825 h 4614520"/>
              <a:gd name="connsiteX297" fmla="*/ 2474254 w 11472530"/>
              <a:gd name="connsiteY297" fmla="*/ 3560080 h 4614520"/>
              <a:gd name="connsiteX298" fmla="*/ 2463739 w 11472530"/>
              <a:gd name="connsiteY298" fmla="*/ 3548422 h 4614520"/>
              <a:gd name="connsiteX299" fmla="*/ 2450480 w 11472530"/>
              <a:gd name="connsiteY299" fmla="*/ 3543278 h 4614520"/>
              <a:gd name="connsiteX300" fmla="*/ 2434478 w 11472530"/>
              <a:gd name="connsiteY300" fmla="*/ 3541792 h 4614520"/>
              <a:gd name="connsiteX301" fmla="*/ 1615328 w 11472530"/>
              <a:gd name="connsiteY301" fmla="*/ 3541792 h 4614520"/>
              <a:gd name="connsiteX302" fmla="*/ 1578752 w 11472530"/>
              <a:gd name="connsiteY302" fmla="*/ 3550708 h 4614520"/>
              <a:gd name="connsiteX303" fmla="*/ 1582409 w 11472530"/>
              <a:gd name="connsiteY303" fmla="*/ 3564424 h 4614520"/>
              <a:gd name="connsiteX304" fmla="*/ 1596583 w 11472530"/>
              <a:gd name="connsiteY304" fmla="*/ 3557794 h 4614520"/>
              <a:gd name="connsiteX305" fmla="*/ 1613499 w 11472530"/>
              <a:gd name="connsiteY305" fmla="*/ 3555280 h 4614520"/>
              <a:gd name="connsiteX306" fmla="*/ 1625272 w 11472530"/>
              <a:gd name="connsiteY306" fmla="*/ 3556308 h 4614520"/>
              <a:gd name="connsiteX307" fmla="*/ 1633616 w 11472530"/>
              <a:gd name="connsiteY307" fmla="*/ 3559852 h 4614520"/>
              <a:gd name="connsiteX308" fmla="*/ 1640588 w 11472530"/>
              <a:gd name="connsiteY308" fmla="*/ 3567624 h 4614520"/>
              <a:gd name="connsiteX309" fmla="*/ 1642989 w 11472530"/>
              <a:gd name="connsiteY309" fmla="*/ 3580883 h 4614520"/>
              <a:gd name="connsiteX310" fmla="*/ 1642989 w 11472530"/>
              <a:gd name="connsiteY310" fmla="*/ 3583626 h 4614520"/>
              <a:gd name="connsiteX311" fmla="*/ 1632702 w 11472530"/>
              <a:gd name="connsiteY311" fmla="*/ 3583626 h 4614520"/>
              <a:gd name="connsiteX312" fmla="*/ 1614070 w 11472530"/>
              <a:gd name="connsiteY312" fmla="*/ 3584769 h 4614520"/>
              <a:gd name="connsiteX313" fmla="*/ 1593839 w 11472530"/>
              <a:gd name="connsiteY313" fmla="*/ 3589798 h 4614520"/>
              <a:gd name="connsiteX314" fmla="*/ 1577609 w 11472530"/>
              <a:gd name="connsiteY314" fmla="*/ 3601457 h 4614520"/>
              <a:gd name="connsiteX315" fmla="*/ 1570979 w 11472530"/>
              <a:gd name="connsiteY315" fmla="*/ 3622259 h 4614520"/>
              <a:gd name="connsiteX316" fmla="*/ 1578523 w 11472530"/>
              <a:gd name="connsiteY316" fmla="*/ 3644319 h 4614520"/>
              <a:gd name="connsiteX317" fmla="*/ 1601155 w 11472530"/>
              <a:gd name="connsiteY317" fmla="*/ 3653120 h 4614520"/>
              <a:gd name="connsiteX318" fmla="*/ 1614070 w 11472530"/>
              <a:gd name="connsiteY318" fmla="*/ 3651406 h 4614520"/>
              <a:gd name="connsiteX319" fmla="*/ 1626186 w 11472530"/>
              <a:gd name="connsiteY319" fmla="*/ 3646720 h 4614520"/>
              <a:gd name="connsiteX320" fmla="*/ 1636359 w 11472530"/>
              <a:gd name="connsiteY320" fmla="*/ 3639862 h 4614520"/>
              <a:gd name="connsiteX321" fmla="*/ 1643674 w 11472530"/>
              <a:gd name="connsiteY321" fmla="*/ 3631632 h 4614520"/>
              <a:gd name="connsiteX322" fmla="*/ 1644589 w 11472530"/>
              <a:gd name="connsiteY322" fmla="*/ 3631632 h 4614520"/>
              <a:gd name="connsiteX323" fmla="*/ 1646417 w 11472530"/>
              <a:gd name="connsiteY323" fmla="*/ 3650377 h 4614520"/>
              <a:gd name="connsiteX324" fmla="*/ 1658990 w 11472530"/>
              <a:gd name="connsiteY324" fmla="*/ 3650377 h 4614520"/>
              <a:gd name="connsiteX325" fmla="*/ 1658990 w 11472530"/>
              <a:gd name="connsiteY325" fmla="*/ 3578825 h 4614520"/>
              <a:gd name="connsiteX326" fmla="*/ 1655104 w 11472530"/>
              <a:gd name="connsiteY326" fmla="*/ 3560080 h 4614520"/>
              <a:gd name="connsiteX327" fmla="*/ 1644589 w 11472530"/>
              <a:gd name="connsiteY327" fmla="*/ 3548422 h 4614520"/>
              <a:gd name="connsiteX328" fmla="*/ 1631330 w 11472530"/>
              <a:gd name="connsiteY328" fmla="*/ 3543278 h 4614520"/>
              <a:gd name="connsiteX329" fmla="*/ 1615328 w 11472530"/>
              <a:gd name="connsiteY329" fmla="*/ 3541792 h 4614520"/>
              <a:gd name="connsiteX330" fmla="*/ 1354495 w 11472530"/>
              <a:gd name="connsiteY330" fmla="*/ 3541792 h 4614520"/>
              <a:gd name="connsiteX331" fmla="*/ 1326720 w 11472530"/>
              <a:gd name="connsiteY331" fmla="*/ 3550136 h 4614520"/>
              <a:gd name="connsiteX332" fmla="*/ 1316319 w 11472530"/>
              <a:gd name="connsiteY332" fmla="*/ 3572425 h 4614520"/>
              <a:gd name="connsiteX333" fmla="*/ 1317462 w 11472530"/>
              <a:gd name="connsiteY333" fmla="*/ 3580540 h 4614520"/>
              <a:gd name="connsiteX334" fmla="*/ 1321348 w 11472530"/>
              <a:gd name="connsiteY334" fmla="*/ 3588084 h 4614520"/>
              <a:gd name="connsiteX335" fmla="*/ 1328892 w 11472530"/>
              <a:gd name="connsiteY335" fmla="*/ 3594599 h 4614520"/>
              <a:gd name="connsiteX336" fmla="*/ 1341236 w 11472530"/>
              <a:gd name="connsiteY336" fmla="*/ 3599399 h 4614520"/>
              <a:gd name="connsiteX337" fmla="*/ 1363182 w 11472530"/>
              <a:gd name="connsiteY337" fmla="*/ 3604886 h 4614520"/>
              <a:gd name="connsiteX338" fmla="*/ 1372326 w 11472530"/>
              <a:gd name="connsiteY338" fmla="*/ 3608658 h 4614520"/>
              <a:gd name="connsiteX339" fmla="*/ 1377127 w 11472530"/>
              <a:gd name="connsiteY339" fmla="*/ 3613801 h 4614520"/>
              <a:gd name="connsiteX340" fmla="*/ 1378955 w 11472530"/>
              <a:gd name="connsiteY340" fmla="*/ 3619173 h 4614520"/>
              <a:gd name="connsiteX341" fmla="*/ 1379184 w 11472530"/>
              <a:gd name="connsiteY341" fmla="*/ 3623860 h 4614520"/>
              <a:gd name="connsiteX342" fmla="*/ 1373241 w 11472530"/>
              <a:gd name="connsiteY342" fmla="*/ 3635632 h 4614520"/>
              <a:gd name="connsiteX343" fmla="*/ 1355867 w 11472530"/>
              <a:gd name="connsiteY343" fmla="*/ 3641233 h 4614520"/>
              <a:gd name="connsiteX344" fmla="*/ 1337807 w 11472530"/>
              <a:gd name="connsiteY344" fmla="*/ 3637804 h 4614520"/>
              <a:gd name="connsiteX345" fmla="*/ 1319519 w 11472530"/>
              <a:gd name="connsiteY345" fmla="*/ 3626831 h 4614520"/>
              <a:gd name="connsiteX346" fmla="*/ 1315405 w 11472530"/>
              <a:gd name="connsiteY346" fmla="*/ 3641690 h 4614520"/>
              <a:gd name="connsiteX347" fmla="*/ 1331864 w 11472530"/>
              <a:gd name="connsiteY347" fmla="*/ 3649577 h 4614520"/>
              <a:gd name="connsiteX348" fmla="*/ 1354267 w 11472530"/>
              <a:gd name="connsiteY348" fmla="*/ 3653120 h 4614520"/>
              <a:gd name="connsiteX349" fmla="*/ 1371640 w 11472530"/>
              <a:gd name="connsiteY349" fmla="*/ 3650491 h 4614520"/>
              <a:gd name="connsiteX350" fmla="*/ 1384785 w 11472530"/>
              <a:gd name="connsiteY350" fmla="*/ 3643291 h 4614520"/>
              <a:gd name="connsiteX351" fmla="*/ 1393014 w 11472530"/>
              <a:gd name="connsiteY351" fmla="*/ 3632546 h 4614520"/>
              <a:gd name="connsiteX352" fmla="*/ 1395872 w 11472530"/>
              <a:gd name="connsiteY352" fmla="*/ 3619288 h 4614520"/>
              <a:gd name="connsiteX353" fmla="*/ 1394843 w 11472530"/>
              <a:gd name="connsiteY353" fmla="*/ 3611401 h 4614520"/>
              <a:gd name="connsiteX354" fmla="*/ 1390614 w 11472530"/>
              <a:gd name="connsiteY354" fmla="*/ 3603057 h 4614520"/>
              <a:gd name="connsiteX355" fmla="*/ 1381584 w 11472530"/>
              <a:gd name="connsiteY355" fmla="*/ 3595399 h 4614520"/>
              <a:gd name="connsiteX356" fmla="*/ 1366154 w 11472530"/>
              <a:gd name="connsiteY356" fmla="*/ 3589798 h 4614520"/>
              <a:gd name="connsiteX357" fmla="*/ 1349923 w 11472530"/>
              <a:gd name="connsiteY357" fmla="*/ 3586141 h 4614520"/>
              <a:gd name="connsiteX358" fmla="*/ 1341122 w 11472530"/>
              <a:gd name="connsiteY358" fmla="*/ 3583055 h 4614520"/>
              <a:gd name="connsiteX359" fmla="*/ 1335864 w 11472530"/>
              <a:gd name="connsiteY359" fmla="*/ 3578940 h 4614520"/>
              <a:gd name="connsiteX360" fmla="*/ 1333235 w 11472530"/>
              <a:gd name="connsiteY360" fmla="*/ 3574253 h 4614520"/>
              <a:gd name="connsiteX361" fmla="*/ 1332550 w 11472530"/>
              <a:gd name="connsiteY361" fmla="*/ 3569453 h 4614520"/>
              <a:gd name="connsiteX362" fmla="*/ 1337465 w 11472530"/>
              <a:gd name="connsiteY362" fmla="*/ 3558594 h 4614520"/>
              <a:gd name="connsiteX363" fmla="*/ 1353352 w 11472530"/>
              <a:gd name="connsiteY363" fmla="*/ 3554594 h 4614520"/>
              <a:gd name="connsiteX364" fmla="*/ 1373126 w 11472530"/>
              <a:gd name="connsiteY364" fmla="*/ 3557794 h 4614520"/>
              <a:gd name="connsiteX365" fmla="*/ 1386728 w 11472530"/>
              <a:gd name="connsiteY365" fmla="*/ 3564881 h 4614520"/>
              <a:gd name="connsiteX366" fmla="*/ 1391071 w 11472530"/>
              <a:gd name="connsiteY366" fmla="*/ 3551165 h 4614520"/>
              <a:gd name="connsiteX367" fmla="*/ 1373698 w 11472530"/>
              <a:gd name="connsiteY367" fmla="*/ 3544193 h 4614520"/>
              <a:gd name="connsiteX368" fmla="*/ 1354495 w 11472530"/>
              <a:gd name="connsiteY368" fmla="*/ 3541792 h 4614520"/>
              <a:gd name="connsiteX369" fmla="*/ 1234633 w 11472530"/>
              <a:gd name="connsiteY369" fmla="*/ 3541792 h 4614520"/>
              <a:gd name="connsiteX370" fmla="*/ 1223660 w 11472530"/>
              <a:gd name="connsiteY370" fmla="*/ 3543964 h 4614520"/>
              <a:gd name="connsiteX371" fmla="*/ 1215087 w 11472530"/>
              <a:gd name="connsiteY371" fmla="*/ 3549793 h 4614520"/>
              <a:gd name="connsiteX372" fmla="*/ 1208687 w 11472530"/>
              <a:gd name="connsiteY372" fmla="*/ 3558251 h 4614520"/>
              <a:gd name="connsiteX373" fmla="*/ 1204457 w 11472530"/>
              <a:gd name="connsiteY373" fmla="*/ 3568310 h 4614520"/>
              <a:gd name="connsiteX374" fmla="*/ 1203543 w 11472530"/>
              <a:gd name="connsiteY374" fmla="*/ 3568310 h 4614520"/>
              <a:gd name="connsiteX375" fmla="*/ 1201714 w 11472530"/>
              <a:gd name="connsiteY375" fmla="*/ 3545221 h 4614520"/>
              <a:gd name="connsiteX376" fmla="*/ 1189141 w 11472530"/>
              <a:gd name="connsiteY376" fmla="*/ 3545221 h 4614520"/>
              <a:gd name="connsiteX377" fmla="*/ 1189141 w 11472530"/>
              <a:gd name="connsiteY377" fmla="*/ 3650377 h 4614520"/>
              <a:gd name="connsiteX378" fmla="*/ 1205143 w 11472530"/>
              <a:gd name="connsiteY378" fmla="*/ 3650377 h 4614520"/>
              <a:gd name="connsiteX379" fmla="*/ 1205143 w 11472530"/>
              <a:gd name="connsiteY379" fmla="*/ 3588884 h 4614520"/>
              <a:gd name="connsiteX380" fmla="*/ 1209144 w 11472530"/>
              <a:gd name="connsiteY380" fmla="*/ 3576997 h 4614520"/>
              <a:gd name="connsiteX381" fmla="*/ 1215202 w 11472530"/>
              <a:gd name="connsiteY381" fmla="*/ 3566938 h 4614520"/>
              <a:gd name="connsiteX382" fmla="*/ 1222745 w 11472530"/>
              <a:gd name="connsiteY382" fmla="*/ 3560080 h 4614520"/>
              <a:gd name="connsiteX383" fmla="*/ 1231432 w 11472530"/>
              <a:gd name="connsiteY383" fmla="*/ 3557566 h 4614520"/>
              <a:gd name="connsiteX384" fmla="*/ 1238519 w 11472530"/>
              <a:gd name="connsiteY384" fmla="*/ 3558823 h 4614520"/>
              <a:gd name="connsiteX385" fmla="*/ 1245834 w 11472530"/>
              <a:gd name="connsiteY385" fmla="*/ 3562138 h 4614520"/>
              <a:gd name="connsiteX386" fmla="*/ 1250635 w 11472530"/>
              <a:gd name="connsiteY386" fmla="*/ 3547050 h 4614520"/>
              <a:gd name="connsiteX387" fmla="*/ 1243777 w 11472530"/>
              <a:gd name="connsiteY387" fmla="*/ 3543278 h 4614520"/>
              <a:gd name="connsiteX388" fmla="*/ 1234633 w 11472530"/>
              <a:gd name="connsiteY388" fmla="*/ 3541792 h 4614520"/>
              <a:gd name="connsiteX389" fmla="*/ 1111493 w 11472530"/>
              <a:gd name="connsiteY389" fmla="*/ 3541792 h 4614520"/>
              <a:gd name="connsiteX390" fmla="*/ 1087948 w 11472530"/>
              <a:gd name="connsiteY390" fmla="*/ 3546250 h 4614520"/>
              <a:gd name="connsiteX391" fmla="*/ 1071374 w 11472530"/>
              <a:gd name="connsiteY391" fmla="*/ 3558366 h 4614520"/>
              <a:gd name="connsiteX392" fmla="*/ 1061659 w 11472530"/>
              <a:gd name="connsiteY392" fmla="*/ 3576082 h 4614520"/>
              <a:gd name="connsiteX393" fmla="*/ 1058458 w 11472530"/>
              <a:gd name="connsiteY393" fmla="*/ 3597342 h 4614520"/>
              <a:gd name="connsiteX394" fmla="*/ 1061659 w 11472530"/>
              <a:gd name="connsiteY394" fmla="*/ 3618602 h 4614520"/>
              <a:gd name="connsiteX395" fmla="*/ 1071488 w 11472530"/>
              <a:gd name="connsiteY395" fmla="*/ 3636318 h 4614520"/>
              <a:gd name="connsiteX396" fmla="*/ 1088290 w 11472530"/>
              <a:gd name="connsiteY396" fmla="*/ 3648548 h 4614520"/>
              <a:gd name="connsiteX397" fmla="*/ 1112408 w 11472530"/>
              <a:gd name="connsiteY397" fmla="*/ 3653120 h 4614520"/>
              <a:gd name="connsiteX398" fmla="*/ 1135839 w 11472530"/>
              <a:gd name="connsiteY398" fmla="*/ 3648777 h 4614520"/>
              <a:gd name="connsiteX399" fmla="*/ 1152184 w 11472530"/>
              <a:gd name="connsiteY399" fmla="*/ 3637004 h 4614520"/>
              <a:gd name="connsiteX400" fmla="*/ 1161671 w 11472530"/>
              <a:gd name="connsiteY400" fmla="*/ 3619630 h 4614520"/>
              <a:gd name="connsiteX401" fmla="*/ 1164757 w 11472530"/>
              <a:gd name="connsiteY401" fmla="*/ 3598485 h 4614520"/>
              <a:gd name="connsiteX402" fmla="*/ 1161671 w 11472530"/>
              <a:gd name="connsiteY402" fmla="*/ 3577111 h 4614520"/>
              <a:gd name="connsiteX403" fmla="*/ 1152070 w 11472530"/>
              <a:gd name="connsiteY403" fmla="*/ 3559051 h 4614520"/>
              <a:gd name="connsiteX404" fmla="*/ 1135496 w 11472530"/>
              <a:gd name="connsiteY404" fmla="*/ 3546479 h 4614520"/>
              <a:gd name="connsiteX405" fmla="*/ 1111493 w 11472530"/>
              <a:gd name="connsiteY405" fmla="*/ 3541792 h 4614520"/>
              <a:gd name="connsiteX406" fmla="*/ 940958 w 11472530"/>
              <a:gd name="connsiteY406" fmla="*/ 3541792 h 4614520"/>
              <a:gd name="connsiteX407" fmla="*/ 917755 w 11472530"/>
              <a:gd name="connsiteY407" fmla="*/ 3546250 h 4614520"/>
              <a:gd name="connsiteX408" fmla="*/ 900724 w 11472530"/>
              <a:gd name="connsiteY408" fmla="*/ 3558480 h 4614520"/>
              <a:gd name="connsiteX409" fmla="*/ 890323 w 11472530"/>
              <a:gd name="connsiteY409" fmla="*/ 3576425 h 4614520"/>
              <a:gd name="connsiteX410" fmla="*/ 886780 w 11472530"/>
              <a:gd name="connsiteY410" fmla="*/ 3597799 h 4614520"/>
              <a:gd name="connsiteX411" fmla="*/ 890208 w 11472530"/>
              <a:gd name="connsiteY411" fmla="*/ 3618830 h 4614520"/>
              <a:gd name="connsiteX412" fmla="*/ 900267 w 11472530"/>
              <a:gd name="connsiteY412" fmla="*/ 3636547 h 4614520"/>
              <a:gd name="connsiteX413" fmla="*/ 916726 w 11472530"/>
              <a:gd name="connsiteY413" fmla="*/ 3648663 h 4614520"/>
              <a:gd name="connsiteX414" fmla="*/ 939357 w 11472530"/>
              <a:gd name="connsiteY414" fmla="*/ 3653120 h 4614520"/>
              <a:gd name="connsiteX415" fmla="*/ 952502 w 11472530"/>
              <a:gd name="connsiteY415" fmla="*/ 3651863 h 4614520"/>
              <a:gd name="connsiteX416" fmla="*/ 964046 w 11472530"/>
              <a:gd name="connsiteY416" fmla="*/ 3648777 h 4614520"/>
              <a:gd name="connsiteX417" fmla="*/ 973647 w 11472530"/>
              <a:gd name="connsiteY417" fmla="*/ 3644776 h 4614520"/>
              <a:gd name="connsiteX418" fmla="*/ 980963 w 11472530"/>
              <a:gd name="connsiteY418" fmla="*/ 3640776 h 4614520"/>
              <a:gd name="connsiteX419" fmla="*/ 978219 w 11472530"/>
              <a:gd name="connsiteY419" fmla="*/ 3627746 h 4614520"/>
              <a:gd name="connsiteX420" fmla="*/ 970904 w 11472530"/>
              <a:gd name="connsiteY420" fmla="*/ 3632318 h 4614520"/>
              <a:gd name="connsiteX421" fmla="*/ 961989 w 11472530"/>
              <a:gd name="connsiteY421" fmla="*/ 3636547 h 4614520"/>
              <a:gd name="connsiteX422" fmla="*/ 951930 w 11472530"/>
              <a:gd name="connsiteY422" fmla="*/ 3639747 h 4614520"/>
              <a:gd name="connsiteX423" fmla="*/ 941186 w 11472530"/>
              <a:gd name="connsiteY423" fmla="*/ 3641005 h 4614520"/>
              <a:gd name="connsiteX424" fmla="*/ 924613 w 11472530"/>
              <a:gd name="connsiteY424" fmla="*/ 3637347 h 4614520"/>
              <a:gd name="connsiteX425" fmla="*/ 913069 w 11472530"/>
              <a:gd name="connsiteY425" fmla="*/ 3627517 h 4614520"/>
              <a:gd name="connsiteX426" fmla="*/ 906211 w 11472530"/>
              <a:gd name="connsiteY426" fmla="*/ 3613344 h 4614520"/>
              <a:gd name="connsiteX427" fmla="*/ 903925 w 11472530"/>
              <a:gd name="connsiteY427" fmla="*/ 3596656 h 4614520"/>
              <a:gd name="connsiteX428" fmla="*/ 903925 w 11472530"/>
              <a:gd name="connsiteY428" fmla="*/ 3594370 h 4614520"/>
              <a:gd name="connsiteX429" fmla="*/ 980963 w 11472530"/>
              <a:gd name="connsiteY429" fmla="*/ 3594370 h 4614520"/>
              <a:gd name="connsiteX430" fmla="*/ 982563 w 11472530"/>
              <a:gd name="connsiteY430" fmla="*/ 3588541 h 4614520"/>
              <a:gd name="connsiteX431" fmla="*/ 983020 w 11472530"/>
              <a:gd name="connsiteY431" fmla="*/ 3580654 h 4614520"/>
              <a:gd name="connsiteX432" fmla="*/ 972047 w 11472530"/>
              <a:gd name="connsiteY432" fmla="*/ 3551965 h 4614520"/>
              <a:gd name="connsiteX433" fmla="*/ 940958 w 11472530"/>
              <a:gd name="connsiteY433" fmla="*/ 3541792 h 4614520"/>
              <a:gd name="connsiteX434" fmla="*/ 703290 w 11472530"/>
              <a:gd name="connsiteY434" fmla="*/ 3541792 h 4614520"/>
              <a:gd name="connsiteX435" fmla="*/ 678601 w 11472530"/>
              <a:gd name="connsiteY435" fmla="*/ 3546250 h 4614520"/>
              <a:gd name="connsiteX436" fmla="*/ 661685 w 11472530"/>
              <a:gd name="connsiteY436" fmla="*/ 3558366 h 4614520"/>
              <a:gd name="connsiteX437" fmla="*/ 651969 w 11472530"/>
              <a:gd name="connsiteY437" fmla="*/ 3575968 h 4614520"/>
              <a:gd name="connsiteX438" fmla="*/ 648883 w 11472530"/>
              <a:gd name="connsiteY438" fmla="*/ 3596885 h 4614520"/>
              <a:gd name="connsiteX439" fmla="*/ 652198 w 11472530"/>
              <a:gd name="connsiteY439" fmla="*/ 3618488 h 4614520"/>
              <a:gd name="connsiteX440" fmla="*/ 662028 w 11472530"/>
              <a:gd name="connsiteY440" fmla="*/ 3636318 h 4614520"/>
              <a:gd name="connsiteX441" fmla="*/ 678487 w 11472530"/>
              <a:gd name="connsiteY441" fmla="*/ 3648548 h 4614520"/>
              <a:gd name="connsiteX442" fmla="*/ 701690 w 11472530"/>
              <a:gd name="connsiteY442" fmla="*/ 3653120 h 4614520"/>
              <a:gd name="connsiteX443" fmla="*/ 725350 w 11472530"/>
              <a:gd name="connsiteY443" fmla="*/ 3649463 h 4614520"/>
              <a:gd name="connsiteX444" fmla="*/ 742838 w 11472530"/>
              <a:gd name="connsiteY444" fmla="*/ 3641690 h 4614520"/>
              <a:gd name="connsiteX445" fmla="*/ 739637 w 11472530"/>
              <a:gd name="connsiteY445" fmla="*/ 3626831 h 4614520"/>
              <a:gd name="connsiteX446" fmla="*/ 723521 w 11472530"/>
              <a:gd name="connsiteY446" fmla="*/ 3636661 h 4614520"/>
              <a:gd name="connsiteX447" fmla="*/ 704662 w 11472530"/>
              <a:gd name="connsiteY447" fmla="*/ 3640547 h 4614520"/>
              <a:gd name="connsiteX448" fmla="*/ 687860 w 11472530"/>
              <a:gd name="connsiteY448" fmla="*/ 3636890 h 4614520"/>
              <a:gd name="connsiteX449" fmla="*/ 675744 w 11472530"/>
              <a:gd name="connsiteY449" fmla="*/ 3627060 h 4614520"/>
              <a:gd name="connsiteX450" fmla="*/ 668314 w 11472530"/>
              <a:gd name="connsiteY450" fmla="*/ 3612658 h 4614520"/>
              <a:gd name="connsiteX451" fmla="*/ 665799 w 11472530"/>
              <a:gd name="connsiteY451" fmla="*/ 3595513 h 4614520"/>
              <a:gd name="connsiteX452" fmla="*/ 667857 w 11472530"/>
              <a:gd name="connsiteY452" fmla="*/ 3580083 h 4614520"/>
              <a:gd name="connsiteX453" fmla="*/ 674486 w 11472530"/>
              <a:gd name="connsiteY453" fmla="*/ 3566938 h 4614520"/>
              <a:gd name="connsiteX454" fmla="*/ 686031 w 11472530"/>
              <a:gd name="connsiteY454" fmla="*/ 3557794 h 4614520"/>
              <a:gd name="connsiteX455" fmla="*/ 703061 w 11472530"/>
              <a:gd name="connsiteY455" fmla="*/ 3554365 h 4614520"/>
              <a:gd name="connsiteX456" fmla="*/ 722721 w 11472530"/>
              <a:gd name="connsiteY456" fmla="*/ 3557451 h 4614520"/>
              <a:gd name="connsiteX457" fmla="*/ 737809 w 11472530"/>
              <a:gd name="connsiteY457" fmla="*/ 3564424 h 4614520"/>
              <a:gd name="connsiteX458" fmla="*/ 741695 w 11472530"/>
              <a:gd name="connsiteY458" fmla="*/ 3550936 h 4614520"/>
              <a:gd name="connsiteX459" fmla="*/ 724778 w 11472530"/>
              <a:gd name="connsiteY459" fmla="*/ 3544307 h 4614520"/>
              <a:gd name="connsiteX460" fmla="*/ 703290 w 11472530"/>
              <a:gd name="connsiteY460" fmla="*/ 3541792 h 4614520"/>
              <a:gd name="connsiteX461" fmla="*/ 577103 w 11472530"/>
              <a:gd name="connsiteY461" fmla="*/ 3541792 h 4614520"/>
              <a:gd name="connsiteX462" fmla="*/ 540527 w 11472530"/>
              <a:gd name="connsiteY462" fmla="*/ 3550708 h 4614520"/>
              <a:gd name="connsiteX463" fmla="*/ 544184 w 11472530"/>
              <a:gd name="connsiteY463" fmla="*/ 3564424 h 4614520"/>
              <a:gd name="connsiteX464" fmla="*/ 558358 w 11472530"/>
              <a:gd name="connsiteY464" fmla="*/ 3557794 h 4614520"/>
              <a:gd name="connsiteX465" fmla="*/ 575274 w 11472530"/>
              <a:gd name="connsiteY465" fmla="*/ 3555280 h 4614520"/>
              <a:gd name="connsiteX466" fmla="*/ 587047 w 11472530"/>
              <a:gd name="connsiteY466" fmla="*/ 3556308 h 4614520"/>
              <a:gd name="connsiteX467" fmla="*/ 595391 w 11472530"/>
              <a:gd name="connsiteY467" fmla="*/ 3559852 h 4614520"/>
              <a:gd name="connsiteX468" fmla="*/ 602363 w 11472530"/>
              <a:gd name="connsiteY468" fmla="*/ 3567624 h 4614520"/>
              <a:gd name="connsiteX469" fmla="*/ 604763 w 11472530"/>
              <a:gd name="connsiteY469" fmla="*/ 3580883 h 4614520"/>
              <a:gd name="connsiteX470" fmla="*/ 604763 w 11472530"/>
              <a:gd name="connsiteY470" fmla="*/ 3583626 h 4614520"/>
              <a:gd name="connsiteX471" fmla="*/ 594476 w 11472530"/>
              <a:gd name="connsiteY471" fmla="*/ 3583626 h 4614520"/>
              <a:gd name="connsiteX472" fmla="*/ 575845 w 11472530"/>
              <a:gd name="connsiteY472" fmla="*/ 3584769 h 4614520"/>
              <a:gd name="connsiteX473" fmla="*/ 555614 w 11472530"/>
              <a:gd name="connsiteY473" fmla="*/ 3589798 h 4614520"/>
              <a:gd name="connsiteX474" fmla="*/ 539384 w 11472530"/>
              <a:gd name="connsiteY474" fmla="*/ 3601457 h 4614520"/>
              <a:gd name="connsiteX475" fmla="*/ 532754 w 11472530"/>
              <a:gd name="connsiteY475" fmla="*/ 3622259 h 4614520"/>
              <a:gd name="connsiteX476" fmla="*/ 540298 w 11472530"/>
              <a:gd name="connsiteY476" fmla="*/ 3644319 h 4614520"/>
              <a:gd name="connsiteX477" fmla="*/ 562930 w 11472530"/>
              <a:gd name="connsiteY477" fmla="*/ 3653120 h 4614520"/>
              <a:gd name="connsiteX478" fmla="*/ 575845 w 11472530"/>
              <a:gd name="connsiteY478" fmla="*/ 3651406 h 4614520"/>
              <a:gd name="connsiteX479" fmla="*/ 587961 w 11472530"/>
              <a:gd name="connsiteY479" fmla="*/ 3646720 h 4614520"/>
              <a:gd name="connsiteX480" fmla="*/ 598134 w 11472530"/>
              <a:gd name="connsiteY480" fmla="*/ 3639862 h 4614520"/>
              <a:gd name="connsiteX481" fmla="*/ 605449 w 11472530"/>
              <a:gd name="connsiteY481" fmla="*/ 3631632 h 4614520"/>
              <a:gd name="connsiteX482" fmla="*/ 606364 w 11472530"/>
              <a:gd name="connsiteY482" fmla="*/ 3631632 h 4614520"/>
              <a:gd name="connsiteX483" fmla="*/ 608192 w 11472530"/>
              <a:gd name="connsiteY483" fmla="*/ 3650377 h 4614520"/>
              <a:gd name="connsiteX484" fmla="*/ 620765 w 11472530"/>
              <a:gd name="connsiteY484" fmla="*/ 3650377 h 4614520"/>
              <a:gd name="connsiteX485" fmla="*/ 620765 w 11472530"/>
              <a:gd name="connsiteY485" fmla="*/ 3578825 h 4614520"/>
              <a:gd name="connsiteX486" fmla="*/ 616879 w 11472530"/>
              <a:gd name="connsiteY486" fmla="*/ 3560080 h 4614520"/>
              <a:gd name="connsiteX487" fmla="*/ 606364 w 11472530"/>
              <a:gd name="connsiteY487" fmla="*/ 3548422 h 4614520"/>
              <a:gd name="connsiteX488" fmla="*/ 593105 w 11472530"/>
              <a:gd name="connsiteY488" fmla="*/ 3543278 h 4614520"/>
              <a:gd name="connsiteX489" fmla="*/ 577103 w 11472530"/>
              <a:gd name="connsiteY489" fmla="*/ 3541792 h 4614520"/>
              <a:gd name="connsiteX490" fmla="*/ 439562 w 11472530"/>
              <a:gd name="connsiteY490" fmla="*/ 3513674 h 4614520"/>
              <a:gd name="connsiteX491" fmla="*/ 449049 w 11472530"/>
              <a:gd name="connsiteY491" fmla="*/ 3513674 h 4614520"/>
              <a:gd name="connsiteX492" fmla="*/ 458993 w 11472530"/>
              <a:gd name="connsiteY492" fmla="*/ 3513674 h 4614520"/>
              <a:gd name="connsiteX493" fmla="*/ 478195 w 11472530"/>
              <a:gd name="connsiteY493" fmla="*/ 3519818 h 4614520"/>
              <a:gd name="connsiteX494" fmla="*/ 483682 w 11472530"/>
              <a:gd name="connsiteY494" fmla="*/ 3535974 h 4614520"/>
              <a:gd name="connsiteX495" fmla="*/ 475795 w 11472530"/>
              <a:gd name="connsiteY495" fmla="*/ 3555771 h 4614520"/>
              <a:gd name="connsiteX496" fmla="*/ 453506 w 11472530"/>
              <a:gd name="connsiteY496" fmla="*/ 3563052 h 4614520"/>
              <a:gd name="connsiteX497" fmla="*/ 446305 w 11472530"/>
              <a:gd name="connsiteY497" fmla="*/ 3563052 h 4614520"/>
              <a:gd name="connsiteX498" fmla="*/ 439562 w 11472530"/>
              <a:gd name="connsiteY498" fmla="*/ 3562823 h 4614520"/>
              <a:gd name="connsiteX499" fmla="*/ 439562 w 11472530"/>
              <a:gd name="connsiteY499" fmla="*/ 3513674 h 4614520"/>
              <a:gd name="connsiteX500" fmla="*/ 3140928 w 11472530"/>
              <a:gd name="connsiteY500" fmla="*/ 3513446 h 4614520"/>
              <a:gd name="connsiteX501" fmla="*/ 3137499 w 11472530"/>
              <a:gd name="connsiteY501" fmla="*/ 3545221 h 4614520"/>
              <a:gd name="connsiteX502" fmla="*/ 3119440 w 11472530"/>
              <a:gd name="connsiteY502" fmla="*/ 3547507 h 4614520"/>
              <a:gd name="connsiteX503" fmla="*/ 3119440 w 11472530"/>
              <a:gd name="connsiteY503" fmla="*/ 3555965 h 4614520"/>
              <a:gd name="connsiteX504" fmla="*/ 3137042 w 11472530"/>
              <a:gd name="connsiteY504" fmla="*/ 3555965 h 4614520"/>
              <a:gd name="connsiteX505" fmla="*/ 3137042 w 11472530"/>
              <a:gd name="connsiteY505" fmla="*/ 3629346 h 4614520"/>
              <a:gd name="connsiteX506" fmla="*/ 3137613 w 11472530"/>
              <a:gd name="connsiteY506" fmla="*/ 3637690 h 4614520"/>
              <a:gd name="connsiteX507" fmla="*/ 3140242 w 11472530"/>
              <a:gd name="connsiteY507" fmla="*/ 3645348 h 4614520"/>
              <a:gd name="connsiteX508" fmla="*/ 3146414 w 11472530"/>
              <a:gd name="connsiteY508" fmla="*/ 3650834 h 4614520"/>
              <a:gd name="connsiteX509" fmla="*/ 3157844 w 11472530"/>
              <a:gd name="connsiteY509" fmla="*/ 3652892 h 4614520"/>
              <a:gd name="connsiteX510" fmla="*/ 3171674 w 11472530"/>
              <a:gd name="connsiteY510" fmla="*/ 3651063 h 4614520"/>
              <a:gd name="connsiteX511" fmla="*/ 3181847 w 11472530"/>
              <a:gd name="connsiteY511" fmla="*/ 3647405 h 4614520"/>
              <a:gd name="connsiteX512" fmla="*/ 3178647 w 11472530"/>
              <a:gd name="connsiteY512" fmla="*/ 3635290 h 4614520"/>
              <a:gd name="connsiteX513" fmla="*/ 3171332 w 11472530"/>
              <a:gd name="connsiteY513" fmla="*/ 3639176 h 4614520"/>
              <a:gd name="connsiteX514" fmla="*/ 3161959 w 11472530"/>
              <a:gd name="connsiteY514" fmla="*/ 3640776 h 4614520"/>
              <a:gd name="connsiteX515" fmla="*/ 3155216 w 11472530"/>
              <a:gd name="connsiteY515" fmla="*/ 3638490 h 4614520"/>
              <a:gd name="connsiteX516" fmla="*/ 3153044 w 11472530"/>
              <a:gd name="connsiteY516" fmla="*/ 3628889 h 4614520"/>
              <a:gd name="connsiteX517" fmla="*/ 3153044 w 11472530"/>
              <a:gd name="connsiteY517" fmla="*/ 3555965 h 4614520"/>
              <a:gd name="connsiteX518" fmla="*/ 3177733 w 11472530"/>
              <a:gd name="connsiteY518" fmla="*/ 3555965 h 4614520"/>
              <a:gd name="connsiteX519" fmla="*/ 3177733 w 11472530"/>
              <a:gd name="connsiteY519" fmla="*/ 3545221 h 4614520"/>
              <a:gd name="connsiteX520" fmla="*/ 3153044 w 11472530"/>
              <a:gd name="connsiteY520" fmla="*/ 3545221 h 4614520"/>
              <a:gd name="connsiteX521" fmla="*/ 3153044 w 11472530"/>
              <a:gd name="connsiteY521" fmla="*/ 3513446 h 4614520"/>
              <a:gd name="connsiteX522" fmla="*/ 3140928 w 11472530"/>
              <a:gd name="connsiteY522" fmla="*/ 3513446 h 4614520"/>
              <a:gd name="connsiteX523" fmla="*/ 2213117 w 11472530"/>
              <a:gd name="connsiteY523" fmla="*/ 3499501 h 4614520"/>
              <a:gd name="connsiteX524" fmla="*/ 2213117 w 11472530"/>
              <a:gd name="connsiteY524" fmla="*/ 3650377 h 4614520"/>
              <a:gd name="connsiteX525" fmla="*/ 2230262 w 11472530"/>
              <a:gd name="connsiteY525" fmla="*/ 3650377 h 4614520"/>
              <a:gd name="connsiteX526" fmla="*/ 2230262 w 11472530"/>
              <a:gd name="connsiteY526" fmla="*/ 3536077 h 4614520"/>
              <a:gd name="connsiteX527" fmla="*/ 2276667 w 11472530"/>
              <a:gd name="connsiteY527" fmla="*/ 3650377 h 4614520"/>
              <a:gd name="connsiteX528" fmla="*/ 2297241 w 11472530"/>
              <a:gd name="connsiteY528" fmla="*/ 3650377 h 4614520"/>
              <a:gd name="connsiteX529" fmla="*/ 2343419 w 11472530"/>
              <a:gd name="connsiteY529" fmla="*/ 3536306 h 4614520"/>
              <a:gd name="connsiteX530" fmla="*/ 2343419 w 11472530"/>
              <a:gd name="connsiteY530" fmla="*/ 3650377 h 4614520"/>
              <a:gd name="connsiteX531" fmla="*/ 2360564 w 11472530"/>
              <a:gd name="connsiteY531" fmla="*/ 3650377 h 4614520"/>
              <a:gd name="connsiteX532" fmla="*/ 2360564 w 11472530"/>
              <a:gd name="connsiteY532" fmla="*/ 3499501 h 4614520"/>
              <a:gd name="connsiteX533" fmla="*/ 2338618 w 11472530"/>
              <a:gd name="connsiteY533" fmla="*/ 3499501 h 4614520"/>
              <a:gd name="connsiteX534" fmla="*/ 2287412 w 11472530"/>
              <a:gd name="connsiteY534" fmla="*/ 3628889 h 4614520"/>
              <a:gd name="connsiteX535" fmla="*/ 2236205 w 11472530"/>
              <a:gd name="connsiteY535" fmla="*/ 3499501 h 4614520"/>
              <a:gd name="connsiteX536" fmla="*/ 2213117 w 11472530"/>
              <a:gd name="connsiteY536" fmla="*/ 3499501 h 4614520"/>
              <a:gd name="connsiteX537" fmla="*/ 1461175 w 11472530"/>
              <a:gd name="connsiteY537" fmla="*/ 3499501 h 4614520"/>
              <a:gd name="connsiteX538" fmla="*/ 1461175 w 11472530"/>
              <a:gd name="connsiteY538" fmla="*/ 3515503 h 4614520"/>
              <a:gd name="connsiteX539" fmla="*/ 1509410 w 11472530"/>
              <a:gd name="connsiteY539" fmla="*/ 3515503 h 4614520"/>
              <a:gd name="connsiteX540" fmla="*/ 1509410 w 11472530"/>
              <a:gd name="connsiteY540" fmla="*/ 3650377 h 4614520"/>
              <a:gd name="connsiteX541" fmla="*/ 1526555 w 11472530"/>
              <a:gd name="connsiteY541" fmla="*/ 3650377 h 4614520"/>
              <a:gd name="connsiteX542" fmla="*/ 1526555 w 11472530"/>
              <a:gd name="connsiteY542" fmla="*/ 3515503 h 4614520"/>
              <a:gd name="connsiteX543" fmla="*/ 1574790 w 11472530"/>
              <a:gd name="connsiteY543" fmla="*/ 3515503 h 4614520"/>
              <a:gd name="connsiteX544" fmla="*/ 1574790 w 11472530"/>
              <a:gd name="connsiteY544" fmla="*/ 3499501 h 4614520"/>
              <a:gd name="connsiteX545" fmla="*/ 1461175 w 11472530"/>
              <a:gd name="connsiteY545" fmla="*/ 3499501 h 4614520"/>
              <a:gd name="connsiteX546" fmla="*/ 422417 w 11472530"/>
              <a:gd name="connsiteY546" fmla="*/ 3498815 h 4614520"/>
              <a:gd name="connsiteX547" fmla="*/ 422417 w 11472530"/>
              <a:gd name="connsiteY547" fmla="*/ 3650377 h 4614520"/>
              <a:gd name="connsiteX548" fmla="*/ 439333 w 11472530"/>
              <a:gd name="connsiteY548" fmla="*/ 3652320 h 4614520"/>
              <a:gd name="connsiteX549" fmla="*/ 460136 w 11472530"/>
              <a:gd name="connsiteY549" fmla="*/ 3653120 h 4614520"/>
              <a:gd name="connsiteX550" fmla="*/ 484824 w 11472530"/>
              <a:gd name="connsiteY550" fmla="*/ 3649349 h 4614520"/>
              <a:gd name="connsiteX551" fmla="*/ 502427 w 11472530"/>
              <a:gd name="connsiteY551" fmla="*/ 3639176 h 4614520"/>
              <a:gd name="connsiteX552" fmla="*/ 512942 w 11472530"/>
              <a:gd name="connsiteY552" fmla="*/ 3624317 h 4614520"/>
              <a:gd name="connsiteX553" fmla="*/ 516371 w 11472530"/>
              <a:gd name="connsiteY553" fmla="*/ 3606257 h 4614520"/>
              <a:gd name="connsiteX554" fmla="*/ 508599 w 11472530"/>
              <a:gd name="connsiteY554" fmla="*/ 3581340 h 4614520"/>
              <a:gd name="connsiteX555" fmla="*/ 487111 w 11472530"/>
              <a:gd name="connsiteY555" fmla="*/ 3566938 h 4614520"/>
              <a:gd name="connsiteX556" fmla="*/ 498884 w 11472530"/>
              <a:gd name="connsiteY556" fmla="*/ 3554337 h 4614520"/>
              <a:gd name="connsiteX557" fmla="*/ 502655 w 11472530"/>
              <a:gd name="connsiteY557" fmla="*/ 3537874 h 4614520"/>
              <a:gd name="connsiteX558" fmla="*/ 490311 w 11472530"/>
              <a:gd name="connsiteY558" fmla="*/ 3508693 h 4614520"/>
              <a:gd name="connsiteX559" fmla="*/ 457621 w 11472530"/>
              <a:gd name="connsiteY559" fmla="*/ 3498815 h 4614520"/>
              <a:gd name="connsiteX560" fmla="*/ 439562 w 11472530"/>
              <a:gd name="connsiteY560" fmla="*/ 3498815 h 4614520"/>
              <a:gd name="connsiteX561" fmla="*/ 422417 w 11472530"/>
              <a:gd name="connsiteY561" fmla="*/ 3498815 h 4614520"/>
              <a:gd name="connsiteX562" fmla="*/ 2816011 w 11472530"/>
              <a:gd name="connsiteY562" fmla="*/ 3498358 h 4614520"/>
              <a:gd name="connsiteX563" fmla="*/ 2796809 w 11472530"/>
              <a:gd name="connsiteY563" fmla="*/ 3500530 h 4614520"/>
              <a:gd name="connsiteX564" fmla="*/ 2781378 w 11472530"/>
              <a:gd name="connsiteY564" fmla="*/ 3507274 h 4614520"/>
              <a:gd name="connsiteX565" fmla="*/ 2771091 w 11472530"/>
              <a:gd name="connsiteY565" fmla="*/ 3519047 h 4614520"/>
              <a:gd name="connsiteX566" fmla="*/ 2767319 w 11472530"/>
              <a:gd name="connsiteY566" fmla="*/ 3536534 h 4614520"/>
              <a:gd name="connsiteX567" fmla="*/ 2770406 w 11472530"/>
              <a:gd name="connsiteY567" fmla="*/ 3552308 h 4614520"/>
              <a:gd name="connsiteX568" fmla="*/ 2779092 w 11472530"/>
              <a:gd name="connsiteY568" fmla="*/ 3563966 h 4614520"/>
              <a:gd name="connsiteX569" fmla="*/ 2792694 w 11472530"/>
              <a:gd name="connsiteY569" fmla="*/ 3572653 h 4614520"/>
              <a:gd name="connsiteX570" fmla="*/ 2810525 w 11472530"/>
              <a:gd name="connsiteY570" fmla="*/ 3579511 h 4614520"/>
              <a:gd name="connsiteX571" fmla="*/ 2824355 w 11472530"/>
              <a:gd name="connsiteY571" fmla="*/ 3584426 h 4614520"/>
              <a:gd name="connsiteX572" fmla="*/ 2837157 w 11472530"/>
              <a:gd name="connsiteY572" fmla="*/ 3590941 h 4614520"/>
              <a:gd name="connsiteX573" fmla="*/ 2846644 w 11472530"/>
              <a:gd name="connsiteY573" fmla="*/ 3600199 h 4614520"/>
              <a:gd name="connsiteX574" fmla="*/ 2850301 w 11472530"/>
              <a:gd name="connsiteY574" fmla="*/ 3613344 h 4614520"/>
              <a:gd name="connsiteX575" fmla="*/ 2848244 w 11472530"/>
              <a:gd name="connsiteY575" fmla="*/ 3623174 h 4614520"/>
              <a:gd name="connsiteX576" fmla="*/ 2841615 w 11472530"/>
              <a:gd name="connsiteY576" fmla="*/ 3631061 h 4614520"/>
              <a:gd name="connsiteX577" fmla="*/ 2829727 w 11472530"/>
              <a:gd name="connsiteY577" fmla="*/ 3636204 h 4614520"/>
              <a:gd name="connsiteX578" fmla="*/ 2812125 w 11472530"/>
              <a:gd name="connsiteY578" fmla="*/ 3638033 h 4614520"/>
              <a:gd name="connsiteX579" fmla="*/ 2797952 w 11472530"/>
              <a:gd name="connsiteY579" fmla="*/ 3636890 h 4614520"/>
              <a:gd name="connsiteX580" fmla="*/ 2786636 w 11472530"/>
              <a:gd name="connsiteY580" fmla="*/ 3633918 h 4614520"/>
              <a:gd name="connsiteX581" fmla="*/ 2777149 w 11472530"/>
              <a:gd name="connsiteY581" fmla="*/ 3629460 h 4614520"/>
              <a:gd name="connsiteX582" fmla="*/ 2768462 w 11472530"/>
              <a:gd name="connsiteY582" fmla="*/ 3623860 h 4614520"/>
              <a:gd name="connsiteX583" fmla="*/ 2763662 w 11472530"/>
              <a:gd name="connsiteY583" fmla="*/ 3640547 h 4614520"/>
              <a:gd name="connsiteX584" fmla="*/ 2785836 w 11472530"/>
              <a:gd name="connsiteY584" fmla="*/ 3649463 h 4614520"/>
              <a:gd name="connsiteX585" fmla="*/ 2813497 w 11472530"/>
              <a:gd name="connsiteY585" fmla="*/ 3653120 h 4614520"/>
              <a:gd name="connsiteX586" fmla="*/ 2833842 w 11472530"/>
              <a:gd name="connsiteY586" fmla="*/ 3650834 h 4614520"/>
              <a:gd name="connsiteX587" fmla="*/ 2851216 w 11472530"/>
              <a:gd name="connsiteY587" fmla="*/ 3643405 h 4614520"/>
              <a:gd name="connsiteX588" fmla="*/ 2863332 w 11472530"/>
              <a:gd name="connsiteY588" fmla="*/ 3630032 h 4614520"/>
              <a:gd name="connsiteX589" fmla="*/ 2867903 w 11472530"/>
              <a:gd name="connsiteY589" fmla="*/ 3610144 h 4614520"/>
              <a:gd name="connsiteX590" fmla="*/ 2864017 w 11472530"/>
              <a:gd name="connsiteY590" fmla="*/ 3591513 h 4614520"/>
              <a:gd name="connsiteX591" fmla="*/ 2853616 w 11472530"/>
              <a:gd name="connsiteY591" fmla="*/ 3578711 h 4614520"/>
              <a:gd name="connsiteX592" fmla="*/ 2838871 w 11472530"/>
              <a:gd name="connsiteY592" fmla="*/ 3570024 h 4614520"/>
              <a:gd name="connsiteX593" fmla="*/ 2822184 w 11472530"/>
              <a:gd name="connsiteY593" fmla="*/ 3563738 h 4614520"/>
              <a:gd name="connsiteX594" fmla="*/ 2804924 w 11472530"/>
              <a:gd name="connsiteY594" fmla="*/ 3557680 h 4614520"/>
              <a:gd name="connsiteX595" fmla="*/ 2793037 w 11472530"/>
              <a:gd name="connsiteY595" fmla="*/ 3552079 h 4614520"/>
              <a:gd name="connsiteX596" fmla="*/ 2786179 w 11472530"/>
              <a:gd name="connsiteY596" fmla="*/ 3545336 h 4614520"/>
              <a:gd name="connsiteX597" fmla="*/ 2784007 w 11472530"/>
              <a:gd name="connsiteY597" fmla="*/ 3535849 h 4614520"/>
              <a:gd name="connsiteX598" fmla="*/ 2792351 w 11472530"/>
              <a:gd name="connsiteY598" fmla="*/ 3518818 h 4614520"/>
              <a:gd name="connsiteX599" fmla="*/ 2815097 w 11472530"/>
              <a:gd name="connsiteY599" fmla="*/ 3513446 h 4614520"/>
              <a:gd name="connsiteX600" fmla="*/ 2824927 w 11472530"/>
              <a:gd name="connsiteY600" fmla="*/ 3514017 h 4614520"/>
              <a:gd name="connsiteX601" fmla="*/ 2835556 w 11472530"/>
              <a:gd name="connsiteY601" fmla="*/ 3515846 h 4614520"/>
              <a:gd name="connsiteX602" fmla="*/ 2845843 w 11472530"/>
              <a:gd name="connsiteY602" fmla="*/ 3519275 h 4614520"/>
              <a:gd name="connsiteX603" fmla="*/ 2854416 w 11472530"/>
              <a:gd name="connsiteY603" fmla="*/ 3524647 h 4614520"/>
              <a:gd name="connsiteX604" fmla="*/ 2859217 w 11472530"/>
              <a:gd name="connsiteY604" fmla="*/ 3507045 h 4614520"/>
              <a:gd name="connsiteX605" fmla="*/ 2839786 w 11472530"/>
              <a:gd name="connsiteY605" fmla="*/ 3500873 h 4614520"/>
              <a:gd name="connsiteX606" fmla="*/ 2816011 w 11472530"/>
              <a:gd name="connsiteY606" fmla="*/ 3498358 h 4614520"/>
              <a:gd name="connsiteX607" fmla="*/ 1274409 w 11472530"/>
              <a:gd name="connsiteY607" fmla="*/ 3482585 h 4614520"/>
              <a:gd name="connsiteX608" fmla="*/ 1274409 w 11472530"/>
              <a:gd name="connsiteY608" fmla="*/ 3503159 h 4614520"/>
              <a:gd name="connsiteX609" fmla="*/ 1280124 w 11472530"/>
              <a:gd name="connsiteY609" fmla="*/ 3503159 h 4614520"/>
              <a:gd name="connsiteX610" fmla="*/ 1271209 w 11472530"/>
              <a:gd name="connsiteY610" fmla="*/ 3519847 h 4614520"/>
              <a:gd name="connsiteX611" fmla="*/ 1275780 w 11472530"/>
              <a:gd name="connsiteY611" fmla="*/ 3524190 h 4614520"/>
              <a:gd name="connsiteX612" fmla="*/ 1292468 w 11472530"/>
              <a:gd name="connsiteY612" fmla="*/ 3506588 h 4614520"/>
              <a:gd name="connsiteX613" fmla="*/ 1292468 w 11472530"/>
              <a:gd name="connsiteY613" fmla="*/ 3482585 h 4614520"/>
              <a:gd name="connsiteX614" fmla="*/ 1274409 w 11472530"/>
              <a:gd name="connsiteY614" fmla="*/ 3482585 h 4614520"/>
              <a:gd name="connsiteX615" fmla="*/ 1903516 w 11472530"/>
              <a:gd name="connsiteY615" fmla="*/ 3481213 h 4614520"/>
              <a:gd name="connsiteX616" fmla="*/ 1903516 w 11472530"/>
              <a:gd name="connsiteY616" fmla="*/ 3650377 h 4614520"/>
              <a:gd name="connsiteX617" fmla="*/ 1916089 w 11472530"/>
              <a:gd name="connsiteY617" fmla="*/ 3650377 h 4614520"/>
              <a:gd name="connsiteX618" fmla="*/ 1917918 w 11472530"/>
              <a:gd name="connsiteY618" fmla="*/ 3631632 h 4614520"/>
              <a:gd name="connsiteX619" fmla="*/ 1918832 w 11472530"/>
              <a:gd name="connsiteY619" fmla="*/ 3631632 h 4614520"/>
              <a:gd name="connsiteX620" fmla="*/ 1934835 w 11472530"/>
              <a:gd name="connsiteY620" fmla="*/ 3646605 h 4614520"/>
              <a:gd name="connsiteX621" fmla="*/ 1959981 w 11472530"/>
              <a:gd name="connsiteY621" fmla="*/ 3653120 h 4614520"/>
              <a:gd name="connsiteX622" fmla="*/ 1980326 w 11472530"/>
              <a:gd name="connsiteY622" fmla="*/ 3648548 h 4614520"/>
              <a:gd name="connsiteX623" fmla="*/ 1994727 w 11472530"/>
              <a:gd name="connsiteY623" fmla="*/ 3636433 h 4614520"/>
              <a:gd name="connsiteX624" fmla="*/ 2003300 w 11472530"/>
              <a:gd name="connsiteY624" fmla="*/ 3618945 h 4614520"/>
              <a:gd name="connsiteX625" fmla="*/ 2006158 w 11472530"/>
              <a:gd name="connsiteY625" fmla="*/ 3598028 h 4614520"/>
              <a:gd name="connsiteX626" fmla="*/ 2003072 w 11472530"/>
              <a:gd name="connsiteY626" fmla="*/ 3576539 h 4614520"/>
              <a:gd name="connsiteX627" fmla="*/ 1993928 w 11472530"/>
              <a:gd name="connsiteY627" fmla="*/ 3558594 h 4614520"/>
              <a:gd name="connsiteX628" fmla="*/ 1978726 w 11472530"/>
              <a:gd name="connsiteY628" fmla="*/ 3546364 h 4614520"/>
              <a:gd name="connsiteX629" fmla="*/ 1957466 w 11472530"/>
              <a:gd name="connsiteY629" fmla="*/ 3541792 h 4614520"/>
              <a:gd name="connsiteX630" fmla="*/ 1932548 w 11472530"/>
              <a:gd name="connsiteY630" fmla="*/ 3548422 h 4614520"/>
              <a:gd name="connsiteX631" fmla="*/ 1919518 w 11472530"/>
              <a:gd name="connsiteY631" fmla="*/ 3564881 h 4614520"/>
              <a:gd name="connsiteX632" fmla="*/ 1919518 w 11472530"/>
              <a:gd name="connsiteY632" fmla="*/ 3481213 h 4614520"/>
              <a:gd name="connsiteX633" fmla="*/ 1903516 w 11472530"/>
              <a:gd name="connsiteY633" fmla="*/ 3481213 h 4614520"/>
              <a:gd name="connsiteX634" fmla="*/ 1751116 w 11472530"/>
              <a:gd name="connsiteY634" fmla="*/ 3481213 h 4614520"/>
              <a:gd name="connsiteX635" fmla="*/ 1751116 w 11472530"/>
              <a:gd name="connsiteY635" fmla="*/ 3650377 h 4614520"/>
              <a:gd name="connsiteX636" fmla="*/ 1767118 w 11472530"/>
              <a:gd name="connsiteY636" fmla="*/ 3650377 h 4614520"/>
              <a:gd name="connsiteX637" fmla="*/ 1767118 w 11472530"/>
              <a:gd name="connsiteY637" fmla="*/ 3609001 h 4614520"/>
              <a:gd name="connsiteX638" fmla="*/ 1782892 w 11472530"/>
              <a:gd name="connsiteY638" fmla="*/ 3593227 h 4614520"/>
              <a:gd name="connsiteX639" fmla="*/ 1820611 w 11472530"/>
              <a:gd name="connsiteY639" fmla="*/ 3650377 h 4614520"/>
              <a:gd name="connsiteX640" fmla="*/ 1838899 w 11472530"/>
              <a:gd name="connsiteY640" fmla="*/ 3650377 h 4614520"/>
              <a:gd name="connsiteX641" fmla="*/ 1794093 w 11472530"/>
              <a:gd name="connsiteY641" fmla="*/ 3582254 h 4614520"/>
              <a:gd name="connsiteX642" fmla="*/ 1831583 w 11472530"/>
              <a:gd name="connsiteY642" fmla="*/ 3545221 h 4614520"/>
              <a:gd name="connsiteX643" fmla="*/ 1813295 w 11472530"/>
              <a:gd name="connsiteY643" fmla="*/ 3545221 h 4614520"/>
              <a:gd name="connsiteX644" fmla="*/ 1767118 w 11472530"/>
              <a:gd name="connsiteY644" fmla="*/ 3589570 h 4614520"/>
              <a:gd name="connsiteX645" fmla="*/ 1767118 w 11472530"/>
              <a:gd name="connsiteY645" fmla="*/ 3481213 h 4614520"/>
              <a:gd name="connsiteX646" fmla="*/ 1751116 w 11472530"/>
              <a:gd name="connsiteY646" fmla="*/ 3481213 h 4614520"/>
              <a:gd name="connsiteX647" fmla="*/ 1695338 w 11472530"/>
              <a:gd name="connsiteY647" fmla="*/ 3481213 h 4614520"/>
              <a:gd name="connsiteX648" fmla="*/ 1695338 w 11472530"/>
              <a:gd name="connsiteY648" fmla="*/ 3650377 h 4614520"/>
              <a:gd name="connsiteX649" fmla="*/ 1711340 w 11472530"/>
              <a:gd name="connsiteY649" fmla="*/ 3650377 h 4614520"/>
              <a:gd name="connsiteX650" fmla="*/ 1711340 w 11472530"/>
              <a:gd name="connsiteY650" fmla="*/ 3481213 h 4614520"/>
              <a:gd name="connsiteX651" fmla="*/ 1695338 w 11472530"/>
              <a:gd name="connsiteY651" fmla="*/ 3481213 h 4614520"/>
              <a:gd name="connsiteX652" fmla="*/ 1009538 w 11472530"/>
              <a:gd name="connsiteY652" fmla="*/ 3481213 h 4614520"/>
              <a:gd name="connsiteX653" fmla="*/ 1009538 w 11472530"/>
              <a:gd name="connsiteY653" fmla="*/ 3650377 h 4614520"/>
              <a:gd name="connsiteX654" fmla="*/ 1025540 w 11472530"/>
              <a:gd name="connsiteY654" fmla="*/ 3650377 h 4614520"/>
              <a:gd name="connsiteX655" fmla="*/ 1025540 w 11472530"/>
              <a:gd name="connsiteY655" fmla="*/ 3481213 h 4614520"/>
              <a:gd name="connsiteX656" fmla="*/ 1009538 w 11472530"/>
              <a:gd name="connsiteY656" fmla="*/ 3481213 h 4614520"/>
              <a:gd name="connsiteX657" fmla="*/ 770041 w 11472530"/>
              <a:gd name="connsiteY657" fmla="*/ 3481213 h 4614520"/>
              <a:gd name="connsiteX658" fmla="*/ 770041 w 11472530"/>
              <a:gd name="connsiteY658" fmla="*/ 3650377 h 4614520"/>
              <a:gd name="connsiteX659" fmla="*/ 786043 w 11472530"/>
              <a:gd name="connsiteY659" fmla="*/ 3650377 h 4614520"/>
              <a:gd name="connsiteX660" fmla="*/ 786043 w 11472530"/>
              <a:gd name="connsiteY660" fmla="*/ 3582940 h 4614520"/>
              <a:gd name="connsiteX661" fmla="*/ 791758 w 11472530"/>
              <a:gd name="connsiteY661" fmla="*/ 3571167 h 4614520"/>
              <a:gd name="connsiteX662" fmla="*/ 800216 w 11472530"/>
              <a:gd name="connsiteY662" fmla="*/ 3562480 h 4614520"/>
              <a:gd name="connsiteX663" fmla="*/ 810618 w 11472530"/>
              <a:gd name="connsiteY663" fmla="*/ 3557108 h 4614520"/>
              <a:gd name="connsiteX664" fmla="*/ 821933 w 11472530"/>
              <a:gd name="connsiteY664" fmla="*/ 3555280 h 4614520"/>
              <a:gd name="connsiteX665" fmla="*/ 837707 w 11472530"/>
              <a:gd name="connsiteY665" fmla="*/ 3561109 h 4614520"/>
              <a:gd name="connsiteX666" fmla="*/ 843879 w 11472530"/>
              <a:gd name="connsiteY666" fmla="*/ 3580883 h 4614520"/>
              <a:gd name="connsiteX667" fmla="*/ 843879 w 11472530"/>
              <a:gd name="connsiteY667" fmla="*/ 3650377 h 4614520"/>
              <a:gd name="connsiteX668" fmla="*/ 859881 w 11472530"/>
              <a:gd name="connsiteY668" fmla="*/ 3650377 h 4614520"/>
              <a:gd name="connsiteX669" fmla="*/ 859881 w 11472530"/>
              <a:gd name="connsiteY669" fmla="*/ 3578825 h 4614520"/>
              <a:gd name="connsiteX670" fmla="*/ 857023 w 11472530"/>
              <a:gd name="connsiteY670" fmla="*/ 3561452 h 4614520"/>
              <a:gd name="connsiteX671" fmla="*/ 849365 w 11472530"/>
              <a:gd name="connsiteY671" fmla="*/ 3550022 h 4614520"/>
              <a:gd name="connsiteX672" fmla="*/ 838050 w 11472530"/>
              <a:gd name="connsiteY672" fmla="*/ 3543735 h 4614520"/>
              <a:gd name="connsiteX673" fmla="*/ 824219 w 11472530"/>
              <a:gd name="connsiteY673" fmla="*/ 3541792 h 4614520"/>
              <a:gd name="connsiteX674" fmla="*/ 798959 w 11472530"/>
              <a:gd name="connsiteY674" fmla="*/ 3548536 h 4614520"/>
              <a:gd name="connsiteX675" fmla="*/ 786043 w 11472530"/>
              <a:gd name="connsiteY675" fmla="*/ 3564881 h 4614520"/>
              <a:gd name="connsiteX676" fmla="*/ 786043 w 11472530"/>
              <a:gd name="connsiteY676" fmla="*/ 3481213 h 4614520"/>
              <a:gd name="connsiteX677" fmla="*/ 770041 w 11472530"/>
              <a:gd name="connsiteY677" fmla="*/ 3481213 h 4614520"/>
              <a:gd name="connsiteX678" fmla="*/ 5294264 w 11472530"/>
              <a:gd name="connsiteY678" fmla="*/ 3057922 h 4614520"/>
              <a:gd name="connsiteX679" fmla="*/ 5300055 w 11472530"/>
              <a:gd name="connsiteY679" fmla="*/ 3057922 h 4614520"/>
              <a:gd name="connsiteX680" fmla="*/ 5300055 w 11472530"/>
              <a:gd name="connsiteY680" fmla="*/ 3085659 h 4614520"/>
              <a:gd name="connsiteX681" fmla="*/ 5284510 w 11472530"/>
              <a:gd name="connsiteY681" fmla="*/ 3098308 h 4614520"/>
              <a:gd name="connsiteX682" fmla="*/ 5265003 w 11472530"/>
              <a:gd name="connsiteY682" fmla="*/ 3103033 h 4614520"/>
              <a:gd name="connsiteX683" fmla="*/ 5246410 w 11472530"/>
              <a:gd name="connsiteY683" fmla="*/ 3084745 h 4614520"/>
              <a:gd name="connsiteX684" fmla="*/ 5257840 w 11472530"/>
              <a:gd name="connsiteY684" fmla="*/ 3064323 h 4614520"/>
              <a:gd name="connsiteX685" fmla="*/ 5294264 w 11472530"/>
              <a:gd name="connsiteY685" fmla="*/ 3057922 h 4614520"/>
              <a:gd name="connsiteX686" fmla="*/ 3198764 w 11472530"/>
              <a:gd name="connsiteY686" fmla="*/ 3057922 h 4614520"/>
              <a:gd name="connsiteX687" fmla="*/ 3204555 w 11472530"/>
              <a:gd name="connsiteY687" fmla="*/ 3057922 h 4614520"/>
              <a:gd name="connsiteX688" fmla="*/ 3204555 w 11472530"/>
              <a:gd name="connsiteY688" fmla="*/ 3085659 h 4614520"/>
              <a:gd name="connsiteX689" fmla="*/ 3189010 w 11472530"/>
              <a:gd name="connsiteY689" fmla="*/ 3098308 h 4614520"/>
              <a:gd name="connsiteX690" fmla="*/ 3169503 w 11472530"/>
              <a:gd name="connsiteY690" fmla="*/ 3103033 h 4614520"/>
              <a:gd name="connsiteX691" fmla="*/ 3150910 w 11472530"/>
              <a:gd name="connsiteY691" fmla="*/ 3084745 h 4614520"/>
              <a:gd name="connsiteX692" fmla="*/ 3162340 w 11472530"/>
              <a:gd name="connsiteY692" fmla="*/ 3064323 h 4614520"/>
              <a:gd name="connsiteX693" fmla="*/ 3198764 w 11472530"/>
              <a:gd name="connsiteY693" fmla="*/ 3057922 h 4614520"/>
              <a:gd name="connsiteX694" fmla="*/ 1389014 w 11472530"/>
              <a:gd name="connsiteY694" fmla="*/ 3057922 h 4614520"/>
              <a:gd name="connsiteX695" fmla="*/ 1394805 w 11472530"/>
              <a:gd name="connsiteY695" fmla="*/ 3057922 h 4614520"/>
              <a:gd name="connsiteX696" fmla="*/ 1394805 w 11472530"/>
              <a:gd name="connsiteY696" fmla="*/ 3085659 h 4614520"/>
              <a:gd name="connsiteX697" fmla="*/ 1379260 w 11472530"/>
              <a:gd name="connsiteY697" fmla="*/ 3098308 h 4614520"/>
              <a:gd name="connsiteX698" fmla="*/ 1359753 w 11472530"/>
              <a:gd name="connsiteY698" fmla="*/ 3103033 h 4614520"/>
              <a:gd name="connsiteX699" fmla="*/ 1341160 w 11472530"/>
              <a:gd name="connsiteY699" fmla="*/ 3084745 h 4614520"/>
              <a:gd name="connsiteX700" fmla="*/ 1352590 w 11472530"/>
              <a:gd name="connsiteY700" fmla="*/ 3064323 h 4614520"/>
              <a:gd name="connsiteX701" fmla="*/ 1389014 w 11472530"/>
              <a:gd name="connsiteY701" fmla="*/ 3057922 h 4614520"/>
              <a:gd name="connsiteX702" fmla="*/ 4225711 w 11472530"/>
              <a:gd name="connsiteY702" fmla="*/ 3007935 h 4614520"/>
              <a:gd name="connsiteX703" fmla="*/ 4241865 w 11472530"/>
              <a:gd name="connsiteY703" fmla="*/ 3012050 h 4614520"/>
              <a:gd name="connsiteX704" fmla="*/ 4252991 w 11472530"/>
              <a:gd name="connsiteY704" fmla="*/ 3023023 h 4614520"/>
              <a:gd name="connsiteX705" fmla="*/ 4259544 w 11472530"/>
              <a:gd name="connsiteY705" fmla="*/ 3038872 h 4614520"/>
              <a:gd name="connsiteX706" fmla="*/ 4261677 w 11472530"/>
              <a:gd name="connsiteY706" fmla="*/ 3057617 h 4614520"/>
              <a:gd name="connsiteX707" fmla="*/ 4259696 w 11472530"/>
              <a:gd name="connsiteY707" fmla="*/ 3075601 h 4614520"/>
              <a:gd name="connsiteX708" fmla="*/ 4253448 w 11472530"/>
              <a:gd name="connsiteY708" fmla="*/ 3090688 h 4614520"/>
              <a:gd name="connsiteX709" fmla="*/ 4242627 w 11472530"/>
              <a:gd name="connsiteY709" fmla="*/ 3101051 h 4614520"/>
              <a:gd name="connsiteX710" fmla="*/ 4227235 w 11472530"/>
              <a:gd name="connsiteY710" fmla="*/ 3104861 h 4614520"/>
              <a:gd name="connsiteX711" fmla="*/ 4211385 w 11472530"/>
              <a:gd name="connsiteY711" fmla="*/ 3100747 h 4614520"/>
              <a:gd name="connsiteX712" fmla="*/ 4200260 w 11472530"/>
              <a:gd name="connsiteY712" fmla="*/ 3089621 h 4614520"/>
              <a:gd name="connsiteX713" fmla="*/ 4193860 w 11472530"/>
              <a:gd name="connsiteY713" fmla="*/ 3073619 h 4614520"/>
              <a:gd name="connsiteX714" fmla="*/ 4191878 w 11472530"/>
              <a:gd name="connsiteY714" fmla="*/ 3054874 h 4614520"/>
              <a:gd name="connsiteX715" fmla="*/ 4193860 w 11472530"/>
              <a:gd name="connsiteY715" fmla="*/ 3036891 h 4614520"/>
              <a:gd name="connsiteX716" fmla="*/ 4199956 w 11472530"/>
              <a:gd name="connsiteY716" fmla="*/ 3021956 h 4614520"/>
              <a:gd name="connsiteX717" fmla="*/ 4210471 w 11472530"/>
              <a:gd name="connsiteY717" fmla="*/ 3011745 h 4614520"/>
              <a:gd name="connsiteX718" fmla="*/ 4225711 w 11472530"/>
              <a:gd name="connsiteY718" fmla="*/ 3007935 h 4614520"/>
              <a:gd name="connsiteX719" fmla="*/ 3722105 w 11472530"/>
              <a:gd name="connsiteY719" fmla="*/ 3007935 h 4614520"/>
              <a:gd name="connsiteX720" fmla="*/ 3739479 w 11472530"/>
              <a:gd name="connsiteY720" fmla="*/ 3014336 h 4614520"/>
              <a:gd name="connsiteX721" fmla="*/ 3746185 w 11472530"/>
              <a:gd name="connsiteY721" fmla="*/ 3030490 h 4614520"/>
              <a:gd name="connsiteX722" fmla="*/ 3746032 w 11472530"/>
              <a:gd name="connsiteY722" fmla="*/ 3033538 h 4614520"/>
              <a:gd name="connsiteX723" fmla="*/ 3745575 w 11472530"/>
              <a:gd name="connsiteY723" fmla="*/ 3035672 h 4614520"/>
              <a:gd name="connsiteX724" fmla="*/ 3687358 w 11472530"/>
              <a:gd name="connsiteY724" fmla="*/ 3035672 h 4614520"/>
              <a:gd name="connsiteX725" fmla="*/ 3700312 w 11472530"/>
              <a:gd name="connsiteY725" fmla="*/ 3015403 h 4614520"/>
              <a:gd name="connsiteX726" fmla="*/ 3722105 w 11472530"/>
              <a:gd name="connsiteY726" fmla="*/ 3007935 h 4614520"/>
              <a:gd name="connsiteX727" fmla="*/ 2760081 w 11472530"/>
              <a:gd name="connsiteY727" fmla="*/ 3007935 h 4614520"/>
              <a:gd name="connsiteX728" fmla="*/ 2777454 w 11472530"/>
              <a:gd name="connsiteY728" fmla="*/ 3014336 h 4614520"/>
              <a:gd name="connsiteX729" fmla="*/ 2784159 w 11472530"/>
              <a:gd name="connsiteY729" fmla="*/ 3030490 h 4614520"/>
              <a:gd name="connsiteX730" fmla="*/ 2784007 w 11472530"/>
              <a:gd name="connsiteY730" fmla="*/ 3033538 h 4614520"/>
              <a:gd name="connsiteX731" fmla="*/ 2783550 w 11472530"/>
              <a:gd name="connsiteY731" fmla="*/ 3035672 h 4614520"/>
              <a:gd name="connsiteX732" fmla="*/ 2725333 w 11472530"/>
              <a:gd name="connsiteY732" fmla="*/ 3035672 h 4614520"/>
              <a:gd name="connsiteX733" fmla="*/ 2738287 w 11472530"/>
              <a:gd name="connsiteY733" fmla="*/ 3015403 h 4614520"/>
              <a:gd name="connsiteX734" fmla="*/ 2760081 w 11472530"/>
              <a:gd name="connsiteY734" fmla="*/ 3007935 h 4614520"/>
              <a:gd name="connsiteX735" fmla="*/ 2196886 w 11472530"/>
              <a:gd name="connsiteY735" fmla="*/ 3007935 h 4614520"/>
              <a:gd name="connsiteX736" fmla="*/ 2213041 w 11472530"/>
              <a:gd name="connsiteY736" fmla="*/ 3012050 h 4614520"/>
              <a:gd name="connsiteX737" fmla="*/ 2224166 w 11472530"/>
              <a:gd name="connsiteY737" fmla="*/ 3023023 h 4614520"/>
              <a:gd name="connsiteX738" fmla="*/ 2230719 w 11472530"/>
              <a:gd name="connsiteY738" fmla="*/ 3038872 h 4614520"/>
              <a:gd name="connsiteX739" fmla="*/ 2232853 w 11472530"/>
              <a:gd name="connsiteY739" fmla="*/ 3057617 h 4614520"/>
              <a:gd name="connsiteX740" fmla="*/ 2230872 w 11472530"/>
              <a:gd name="connsiteY740" fmla="*/ 3075601 h 4614520"/>
              <a:gd name="connsiteX741" fmla="*/ 2224623 w 11472530"/>
              <a:gd name="connsiteY741" fmla="*/ 3090688 h 4614520"/>
              <a:gd name="connsiteX742" fmla="*/ 2213803 w 11472530"/>
              <a:gd name="connsiteY742" fmla="*/ 3101051 h 4614520"/>
              <a:gd name="connsiteX743" fmla="*/ 2198410 w 11472530"/>
              <a:gd name="connsiteY743" fmla="*/ 3104861 h 4614520"/>
              <a:gd name="connsiteX744" fmla="*/ 2182561 w 11472530"/>
              <a:gd name="connsiteY744" fmla="*/ 3100747 h 4614520"/>
              <a:gd name="connsiteX745" fmla="*/ 2171436 w 11472530"/>
              <a:gd name="connsiteY745" fmla="*/ 3089621 h 4614520"/>
              <a:gd name="connsiteX746" fmla="*/ 2165034 w 11472530"/>
              <a:gd name="connsiteY746" fmla="*/ 3073619 h 4614520"/>
              <a:gd name="connsiteX747" fmla="*/ 2163053 w 11472530"/>
              <a:gd name="connsiteY747" fmla="*/ 3054874 h 4614520"/>
              <a:gd name="connsiteX748" fmla="*/ 2165034 w 11472530"/>
              <a:gd name="connsiteY748" fmla="*/ 3036891 h 4614520"/>
              <a:gd name="connsiteX749" fmla="*/ 2171131 w 11472530"/>
              <a:gd name="connsiteY749" fmla="*/ 3021956 h 4614520"/>
              <a:gd name="connsiteX750" fmla="*/ 2181646 w 11472530"/>
              <a:gd name="connsiteY750" fmla="*/ 3011745 h 4614520"/>
              <a:gd name="connsiteX751" fmla="*/ 2196886 w 11472530"/>
              <a:gd name="connsiteY751" fmla="*/ 3007935 h 4614520"/>
              <a:gd name="connsiteX752" fmla="*/ 1711111 w 11472530"/>
              <a:gd name="connsiteY752" fmla="*/ 3007935 h 4614520"/>
              <a:gd name="connsiteX753" fmla="*/ 1727266 w 11472530"/>
              <a:gd name="connsiteY753" fmla="*/ 3012050 h 4614520"/>
              <a:gd name="connsiteX754" fmla="*/ 1738391 w 11472530"/>
              <a:gd name="connsiteY754" fmla="*/ 3023023 h 4614520"/>
              <a:gd name="connsiteX755" fmla="*/ 1744944 w 11472530"/>
              <a:gd name="connsiteY755" fmla="*/ 3038872 h 4614520"/>
              <a:gd name="connsiteX756" fmla="*/ 1747078 w 11472530"/>
              <a:gd name="connsiteY756" fmla="*/ 3057617 h 4614520"/>
              <a:gd name="connsiteX757" fmla="*/ 1745097 w 11472530"/>
              <a:gd name="connsiteY757" fmla="*/ 3075601 h 4614520"/>
              <a:gd name="connsiteX758" fmla="*/ 1738848 w 11472530"/>
              <a:gd name="connsiteY758" fmla="*/ 3090688 h 4614520"/>
              <a:gd name="connsiteX759" fmla="*/ 1728028 w 11472530"/>
              <a:gd name="connsiteY759" fmla="*/ 3101051 h 4614520"/>
              <a:gd name="connsiteX760" fmla="*/ 1712635 w 11472530"/>
              <a:gd name="connsiteY760" fmla="*/ 3104861 h 4614520"/>
              <a:gd name="connsiteX761" fmla="*/ 1696786 w 11472530"/>
              <a:gd name="connsiteY761" fmla="*/ 3100747 h 4614520"/>
              <a:gd name="connsiteX762" fmla="*/ 1685661 w 11472530"/>
              <a:gd name="connsiteY762" fmla="*/ 3089621 h 4614520"/>
              <a:gd name="connsiteX763" fmla="*/ 1679260 w 11472530"/>
              <a:gd name="connsiteY763" fmla="*/ 3073619 h 4614520"/>
              <a:gd name="connsiteX764" fmla="*/ 1677278 w 11472530"/>
              <a:gd name="connsiteY764" fmla="*/ 3054874 h 4614520"/>
              <a:gd name="connsiteX765" fmla="*/ 1679260 w 11472530"/>
              <a:gd name="connsiteY765" fmla="*/ 3036891 h 4614520"/>
              <a:gd name="connsiteX766" fmla="*/ 1685356 w 11472530"/>
              <a:gd name="connsiteY766" fmla="*/ 3021956 h 4614520"/>
              <a:gd name="connsiteX767" fmla="*/ 1695872 w 11472530"/>
              <a:gd name="connsiteY767" fmla="*/ 3011745 h 4614520"/>
              <a:gd name="connsiteX768" fmla="*/ 1711111 w 11472530"/>
              <a:gd name="connsiteY768" fmla="*/ 3007935 h 4614520"/>
              <a:gd name="connsiteX769" fmla="*/ 834811 w 11472530"/>
              <a:gd name="connsiteY769" fmla="*/ 3007935 h 4614520"/>
              <a:gd name="connsiteX770" fmla="*/ 850966 w 11472530"/>
              <a:gd name="connsiteY770" fmla="*/ 3012050 h 4614520"/>
              <a:gd name="connsiteX771" fmla="*/ 862091 w 11472530"/>
              <a:gd name="connsiteY771" fmla="*/ 3023023 h 4614520"/>
              <a:gd name="connsiteX772" fmla="*/ 868644 w 11472530"/>
              <a:gd name="connsiteY772" fmla="*/ 3038872 h 4614520"/>
              <a:gd name="connsiteX773" fmla="*/ 870778 w 11472530"/>
              <a:gd name="connsiteY773" fmla="*/ 3057617 h 4614520"/>
              <a:gd name="connsiteX774" fmla="*/ 868796 w 11472530"/>
              <a:gd name="connsiteY774" fmla="*/ 3075601 h 4614520"/>
              <a:gd name="connsiteX775" fmla="*/ 862548 w 11472530"/>
              <a:gd name="connsiteY775" fmla="*/ 3090688 h 4614520"/>
              <a:gd name="connsiteX776" fmla="*/ 851728 w 11472530"/>
              <a:gd name="connsiteY776" fmla="*/ 3101051 h 4614520"/>
              <a:gd name="connsiteX777" fmla="*/ 836335 w 11472530"/>
              <a:gd name="connsiteY777" fmla="*/ 3104861 h 4614520"/>
              <a:gd name="connsiteX778" fmla="*/ 820486 w 11472530"/>
              <a:gd name="connsiteY778" fmla="*/ 3100747 h 4614520"/>
              <a:gd name="connsiteX779" fmla="*/ 809360 w 11472530"/>
              <a:gd name="connsiteY779" fmla="*/ 3089621 h 4614520"/>
              <a:gd name="connsiteX780" fmla="*/ 802960 w 11472530"/>
              <a:gd name="connsiteY780" fmla="*/ 3073619 h 4614520"/>
              <a:gd name="connsiteX781" fmla="*/ 800978 w 11472530"/>
              <a:gd name="connsiteY781" fmla="*/ 3054874 h 4614520"/>
              <a:gd name="connsiteX782" fmla="*/ 802960 w 11472530"/>
              <a:gd name="connsiteY782" fmla="*/ 3036891 h 4614520"/>
              <a:gd name="connsiteX783" fmla="*/ 809056 w 11472530"/>
              <a:gd name="connsiteY783" fmla="*/ 3021956 h 4614520"/>
              <a:gd name="connsiteX784" fmla="*/ 819571 w 11472530"/>
              <a:gd name="connsiteY784" fmla="*/ 3011745 h 4614520"/>
              <a:gd name="connsiteX785" fmla="*/ 834811 w 11472530"/>
              <a:gd name="connsiteY785" fmla="*/ 3007935 h 4614520"/>
              <a:gd name="connsiteX786" fmla="*/ 5630991 w 11472530"/>
              <a:gd name="connsiteY786" fmla="*/ 2986294 h 4614520"/>
              <a:gd name="connsiteX787" fmla="*/ 5630991 w 11472530"/>
              <a:gd name="connsiteY787" fmla="*/ 3126502 h 4614520"/>
              <a:gd name="connsiteX788" fmla="*/ 5664519 w 11472530"/>
              <a:gd name="connsiteY788" fmla="*/ 3126502 h 4614520"/>
              <a:gd name="connsiteX789" fmla="*/ 5664519 w 11472530"/>
              <a:gd name="connsiteY789" fmla="*/ 2986294 h 4614520"/>
              <a:gd name="connsiteX790" fmla="*/ 5630991 w 11472530"/>
              <a:gd name="connsiteY790" fmla="*/ 2986294 h 4614520"/>
              <a:gd name="connsiteX791" fmla="*/ 4864877 w 11472530"/>
              <a:gd name="connsiteY791" fmla="*/ 2986294 h 4614520"/>
              <a:gd name="connsiteX792" fmla="*/ 4934676 w 11472530"/>
              <a:gd name="connsiteY792" fmla="*/ 3121930 h 4614520"/>
              <a:gd name="connsiteX793" fmla="*/ 4918979 w 11472530"/>
              <a:gd name="connsiteY793" fmla="*/ 3152715 h 4614520"/>
              <a:gd name="connsiteX794" fmla="*/ 4899929 w 11472530"/>
              <a:gd name="connsiteY794" fmla="*/ 3172222 h 4614520"/>
              <a:gd name="connsiteX795" fmla="*/ 4888499 w 11472530"/>
              <a:gd name="connsiteY795" fmla="*/ 3177099 h 4614520"/>
              <a:gd name="connsiteX796" fmla="*/ 4877069 w 11472530"/>
              <a:gd name="connsiteY796" fmla="*/ 3178318 h 4614520"/>
              <a:gd name="connsiteX797" fmla="*/ 4871887 w 11472530"/>
              <a:gd name="connsiteY797" fmla="*/ 3178013 h 4614520"/>
              <a:gd name="connsiteX798" fmla="*/ 4869753 w 11472530"/>
              <a:gd name="connsiteY798" fmla="*/ 3177404 h 4614520"/>
              <a:gd name="connsiteX799" fmla="*/ 4875545 w 11472530"/>
              <a:gd name="connsiteY799" fmla="*/ 3203617 h 4614520"/>
              <a:gd name="connsiteX800" fmla="*/ 4878288 w 11472530"/>
              <a:gd name="connsiteY800" fmla="*/ 3204379 h 4614520"/>
              <a:gd name="connsiteX801" fmla="*/ 4881945 w 11472530"/>
              <a:gd name="connsiteY801" fmla="*/ 3204531 h 4614520"/>
              <a:gd name="connsiteX802" fmla="*/ 4909682 w 11472530"/>
              <a:gd name="connsiteY802" fmla="*/ 3196454 h 4614520"/>
              <a:gd name="connsiteX803" fmla="*/ 4932695 w 11472530"/>
              <a:gd name="connsiteY803" fmla="*/ 3176642 h 4614520"/>
              <a:gd name="connsiteX804" fmla="*/ 4950373 w 11472530"/>
              <a:gd name="connsiteY804" fmla="*/ 3151648 h 4614520"/>
              <a:gd name="connsiteX805" fmla="*/ 4962108 w 11472530"/>
              <a:gd name="connsiteY805" fmla="*/ 3127721 h 4614520"/>
              <a:gd name="connsiteX806" fmla="*/ 5020020 w 11472530"/>
              <a:gd name="connsiteY806" fmla="*/ 2986294 h 4614520"/>
              <a:gd name="connsiteX807" fmla="*/ 4987711 w 11472530"/>
              <a:gd name="connsiteY807" fmla="*/ 2986294 h 4614520"/>
              <a:gd name="connsiteX808" fmla="*/ 4948697 w 11472530"/>
              <a:gd name="connsiteY808" fmla="*/ 3085964 h 4614520"/>
              <a:gd name="connsiteX809" fmla="*/ 4899929 w 11472530"/>
              <a:gd name="connsiteY809" fmla="*/ 2986294 h 4614520"/>
              <a:gd name="connsiteX810" fmla="*/ 4864877 w 11472530"/>
              <a:gd name="connsiteY810" fmla="*/ 2986294 h 4614520"/>
              <a:gd name="connsiteX811" fmla="*/ 3899422 w 11472530"/>
              <a:gd name="connsiteY811" fmla="*/ 2986294 h 4614520"/>
              <a:gd name="connsiteX812" fmla="*/ 3950325 w 11472530"/>
              <a:gd name="connsiteY812" fmla="*/ 3126502 h 4614520"/>
              <a:gd name="connsiteX813" fmla="*/ 3990863 w 11472530"/>
              <a:gd name="connsiteY813" fmla="*/ 3126502 h 4614520"/>
              <a:gd name="connsiteX814" fmla="*/ 4021038 w 11472530"/>
              <a:gd name="connsiteY814" fmla="*/ 3028966 h 4614520"/>
              <a:gd name="connsiteX815" fmla="*/ 4051213 w 11472530"/>
              <a:gd name="connsiteY815" fmla="*/ 3126502 h 4614520"/>
              <a:gd name="connsiteX816" fmla="*/ 4091142 w 11472530"/>
              <a:gd name="connsiteY816" fmla="*/ 3126502 h 4614520"/>
              <a:gd name="connsiteX817" fmla="*/ 4142044 w 11472530"/>
              <a:gd name="connsiteY817" fmla="*/ 2986294 h 4614520"/>
              <a:gd name="connsiteX818" fmla="*/ 4107601 w 11472530"/>
              <a:gd name="connsiteY818" fmla="*/ 2986294 h 4614520"/>
              <a:gd name="connsiteX819" fmla="*/ 4071025 w 11472530"/>
              <a:gd name="connsiteY819" fmla="*/ 3093889 h 4614520"/>
              <a:gd name="connsiteX820" fmla="*/ 4037802 w 11472530"/>
              <a:gd name="connsiteY820" fmla="*/ 2986294 h 4614520"/>
              <a:gd name="connsiteX821" fmla="*/ 4004274 w 11472530"/>
              <a:gd name="connsiteY821" fmla="*/ 2986294 h 4614520"/>
              <a:gd name="connsiteX822" fmla="*/ 3971051 w 11472530"/>
              <a:gd name="connsiteY822" fmla="*/ 3093889 h 4614520"/>
              <a:gd name="connsiteX823" fmla="*/ 3934475 w 11472530"/>
              <a:gd name="connsiteY823" fmla="*/ 2986294 h 4614520"/>
              <a:gd name="connsiteX824" fmla="*/ 3899422 w 11472530"/>
              <a:gd name="connsiteY824" fmla="*/ 2986294 h 4614520"/>
              <a:gd name="connsiteX825" fmla="*/ 2848472 w 11472530"/>
              <a:gd name="connsiteY825" fmla="*/ 2986294 h 4614520"/>
              <a:gd name="connsiteX826" fmla="*/ 2848472 w 11472530"/>
              <a:gd name="connsiteY826" fmla="*/ 3081697 h 4614520"/>
              <a:gd name="connsiteX827" fmla="*/ 2852283 w 11472530"/>
              <a:gd name="connsiteY827" fmla="*/ 3104709 h 4614520"/>
              <a:gd name="connsiteX828" fmla="*/ 2862646 w 11472530"/>
              <a:gd name="connsiteY828" fmla="*/ 3119644 h 4614520"/>
              <a:gd name="connsiteX829" fmla="*/ 2877886 w 11472530"/>
              <a:gd name="connsiteY829" fmla="*/ 3127721 h 4614520"/>
              <a:gd name="connsiteX830" fmla="*/ 2896630 w 11472530"/>
              <a:gd name="connsiteY830" fmla="*/ 3130160 h 4614520"/>
              <a:gd name="connsiteX831" fmla="*/ 2909737 w 11472530"/>
              <a:gd name="connsiteY831" fmla="*/ 3129093 h 4614520"/>
              <a:gd name="connsiteX832" fmla="*/ 2922691 w 11472530"/>
              <a:gd name="connsiteY832" fmla="*/ 3125435 h 4614520"/>
              <a:gd name="connsiteX833" fmla="*/ 2934121 w 11472530"/>
              <a:gd name="connsiteY833" fmla="*/ 3118425 h 4614520"/>
              <a:gd name="connsiteX834" fmla="*/ 2942656 w 11472530"/>
              <a:gd name="connsiteY834" fmla="*/ 3106995 h 4614520"/>
              <a:gd name="connsiteX835" fmla="*/ 2943875 w 11472530"/>
              <a:gd name="connsiteY835" fmla="*/ 3106995 h 4614520"/>
              <a:gd name="connsiteX836" fmla="*/ 2945704 w 11472530"/>
              <a:gd name="connsiteY836" fmla="*/ 3126502 h 4614520"/>
              <a:gd name="connsiteX837" fmla="*/ 2971917 w 11472530"/>
              <a:gd name="connsiteY837" fmla="*/ 3126502 h 4614520"/>
              <a:gd name="connsiteX838" fmla="*/ 2971917 w 11472530"/>
              <a:gd name="connsiteY838" fmla="*/ 2986294 h 4614520"/>
              <a:gd name="connsiteX839" fmla="*/ 2938084 w 11472530"/>
              <a:gd name="connsiteY839" fmla="*/ 2986294 h 4614520"/>
              <a:gd name="connsiteX840" fmla="*/ 2938084 w 11472530"/>
              <a:gd name="connsiteY840" fmla="*/ 3075296 h 4614520"/>
              <a:gd name="connsiteX841" fmla="*/ 2924977 w 11472530"/>
              <a:gd name="connsiteY841" fmla="*/ 3095870 h 4614520"/>
              <a:gd name="connsiteX842" fmla="*/ 2905470 w 11472530"/>
              <a:gd name="connsiteY842" fmla="*/ 3103033 h 4614520"/>
              <a:gd name="connsiteX843" fmla="*/ 2888554 w 11472530"/>
              <a:gd name="connsiteY843" fmla="*/ 3096479 h 4614520"/>
              <a:gd name="connsiteX844" fmla="*/ 2882000 w 11472530"/>
              <a:gd name="connsiteY844" fmla="*/ 3077429 h 4614520"/>
              <a:gd name="connsiteX845" fmla="*/ 2882000 w 11472530"/>
              <a:gd name="connsiteY845" fmla="*/ 2986294 h 4614520"/>
              <a:gd name="connsiteX846" fmla="*/ 2848472 w 11472530"/>
              <a:gd name="connsiteY846" fmla="*/ 2986294 h 4614520"/>
              <a:gd name="connsiteX847" fmla="*/ 1573342 w 11472530"/>
              <a:gd name="connsiteY847" fmla="*/ 2986294 h 4614520"/>
              <a:gd name="connsiteX848" fmla="*/ 1573342 w 11472530"/>
              <a:gd name="connsiteY848" fmla="*/ 3126502 h 4614520"/>
              <a:gd name="connsiteX849" fmla="*/ 1606870 w 11472530"/>
              <a:gd name="connsiteY849" fmla="*/ 3126502 h 4614520"/>
              <a:gd name="connsiteX850" fmla="*/ 1606870 w 11472530"/>
              <a:gd name="connsiteY850" fmla="*/ 2986294 h 4614520"/>
              <a:gd name="connsiteX851" fmla="*/ 1573342 w 11472530"/>
              <a:gd name="connsiteY851" fmla="*/ 2986294 h 4614520"/>
              <a:gd name="connsiteX852" fmla="*/ 5903787 w 11472530"/>
              <a:gd name="connsiteY852" fmla="*/ 2981722 h 4614520"/>
              <a:gd name="connsiteX853" fmla="*/ 5866601 w 11472530"/>
              <a:gd name="connsiteY853" fmla="*/ 2992847 h 4614520"/>
              <a:gd name="connsiteX854" fmla="*/ 5852276 w 11472530"/>
              <a:gd name="connsiteY854" fmla="*/ 3024394 h 4614520"/>
              <a:gd name="connsiteX855" fmla="*/ 5853647 w 11472530"/>
              <a:gd name="connsiteY855" fmla="*/ 3035977 h 4614520"/>
              <a:gd name="connsiteX856" fmla="*/ 5858829 w 11472530"/>
              <a:gd name="connsiteY856" fmla="*/ 3047711 h 4614520"/>
              <a:gd name="connsiteX857" fmla="*/ 5869192 w 11472530"/>
              <a:gd name="connsiteY857" fmla="*/ 3057922 h 4614520"/>
              <a:gd name="connsiteX858" fmla="*/ 5886109 w 11472530"/>
              <a:gd name="connsiteY858" fmla="*/ 3064933 h 4614520"/>
              <a:gd name="connsiteX859" fmla="*/ 5915370 w 11472530"/>
              <a:gd name="connsiteY859" fmla="*/ 3072248 h 4614520"/>
              <a:gd name="connsiteX860" fmla="*/ 5927562 w 11472530"/>
              <a:gd name="connsiteY860" fmla="*/ 3078191 h 4614520"/>
              <a:gd name="connsiteX861" fmla="*/ 5930610 w 11472530"/>
              <a:gd name="connsiteY861" fmla="*/ 3086878 h 4614520"/>
              <a:gd name="connsiteX862" fmla="*/ 5924513 w 11472530"/>
              <a:gd name="connsiteY862" fmla="*/ 3100747 h 4614520"/>
              <a:gd name="connsiteX863" fmla="*/ 5906836 w 11472530"/>
              <a:gd name="connsiteY863" fmla="*/ 3105776 h 4614520"/>
              <a:gd name="connsiteX864" fmla="*/ 5882908 w 11472530"/>
              <a:gd name="connsiteY864" fmla="*/ 3100899 h 4614520"/>
              <a:gd name="connsiteX865" fmla="*/ 5859591 w 11472530"/>
              <a:gd name="connsiteY865" fmla="*/ 3085964 h 4614520"/>
              <a:gd name="connsiteX866" fmla="*/ 5851666 w 11472530"/>
              <a:gd name="connsiteY866" fmla="*/ 3114920 h 4614520"/>
              <a:gd name="connsiteX867" fmla="*/ 5873612 w 11472530"/>
              <a:gd name="connsiteY867" fmla="*/ 3125435 h 4614520"/>
              <a:gd name="connsiteX868" fmla="*/ 5903482 w 11472530"/>
              <a:gd name="connsiteY868" fmla="*/ 3130160 h 4614520"/>
              <a:gd name="connsiteX869" fmla="*/ 5926647 w 11472530"/>
              <a:gd name="connsiteY869" fmla="*/ 3126655 h 4614520"/>
              <a:gd name="connsiteX870" fmla="*/ 5944326 w 11472530"/>
              <a:gd name="connsiteY870" fmla="*/ 3117053 h 4614520"/>
              <a:gd name="connsiteX871" fmla="*/ 5955603 w 11472530"/>
              <a:gd name="connsiteY871" fmla="*/ 3102575 h 4614520"/>
              <a:gd name="connsiteX872" fmla="*/ 5959565 w 11472530"/>
              <a:gd name="connsiteY872" fmla="*/ 3084440 h 4614520"/>
              <a:gd name="connsiteX873" fmla="*/ 5958042 w 11472530"/>
              <a:gd name="connsiteY873" fmla="*/ 3072553 h 4614520"/>
              <a:gd name="connsiteX874" fmla="*/ 5952098 w 11472530"/>
              <a:gd name="connsiteY874" fmla="*/ 3060056 h 4614520"/>
              <a:gd name="connsiteX875" fmla="*/ 5939906 w 11472530"/>
              <a:gd name="connsiteY875" fmla="*/ 3048778 h 4614520"/>
              <a:gd name="connsiteX876" fmla="*/ 5919332 w 11472530"/>
              <a:gd name="connsiteY876" fmla="*/ 3040853 h 4614520"/>
              <a:gd name="connsiteX877" fmla="*/ 5897691 w 11472530"/>
              <a:gd name="connsiteY877" fmla="*/ 3035977 h 4614520"/>
              <a:gd name="connsiteX878" fmla="*/ 5884128 w 11472530"/>
              <a:gd name="connsiteY878" fmla="*/ 3029728 h 4614520"/>
              <a:gd name="connsiteX879" fmla="*/ 5880927 w 11472530"/>
              <a:gd name="connsiteY879" fmla="*/ 3021346 h 4614520"/>
              <a:gd name="connsiteX880" fmla="*/ 5886566 w 11472530"/>
              <a:gd name="connsiteY880" fmla="*/ 3010526 h 4614520"/>
              <a:gd name="connsiteX881" fmla="*/ 5902263 w 11472530"/>
              <a:gd name="connsiteY881" fmla="*/ 3006716 h 4614520"/>
              <a:gd name="connsiteX882" fmla="*/ 5926647 w 11472530"/>
              <a:gd name="connsiteY882" fmla="*/ 3011745 h 4614520"/>
              <a:gd name="connsiteX883" fmla="*/ 5943716 w 11472530"/>
              <a:gd name="connsiteY883" fmla="*/ 3021651 h 4614520"/>
              <a:gd name="connsiteX884" fmla="*/ 5952555 w 11472530"/>
              <a:gd name="connsiteY884" fmla="*/ 2994219 h 4614520"/>
              <a:gd name="connsiteX885" fmla="*/ 5929391 w 11472530"/>
              <a:gd name="connsiteY885" fmla="*/ 2984923 h 4614520"/>
              <a:gd name="connsiteX886" fmla="*/ 5903787 w 11472530"/>
              <a:gd name="connsiteY886" fmla="*/ 2981722 h 4614520"/>
              <a:gd name="connsiteX887" fmla="*/ 5771504 w 11472530"/>
              <a:gd name="connsiteY887" fmla="*/ 2981722 h 4614520"/>
              <a:gd name="connsiteX888" fmla="*/ 5738586 w 11472530"/>
              <a:gd name="connsiteY888" fmla="*/ 2987666 h 4614520"/>
              <a:gd name="connsiteX889" fmla="*/ 5716030 w 11472530"/>
              <a:gd name="connsiteY889" fmla="*/ 3003820 h 4614520"/>
              <a:gd name="connsiteX890" fmla="*/ 5703076 w 11472530"/>
              <a:gd name="connsiteY890" fmla="*/ 3027290 h 4614520"/>
              <a:gd name="connsiteX891" fmla="*/ 5698962 w 11472530"/>
              <a:gd name="connsiteY891" fmla="*/ 3055179 h 4614520"/>
              <a:gd name="connsiteX892" fmla="*/ 5703381 w 11472530"/>
              <a:gd name="connsiteY892" fmla="*/ 3083983 h 4614520"/>
              <a:gd name="connsiteX893" fmla="*/ 5716488 w 11472530"/>
              <a:gd name="connsiteY893" fmla="*/ 3107757 h 4614520"/>
              <a:gd name="connsiteX894" fmla="*/ 5738433 w 11472530"/>
              <a:gd name="connsiteY894" fmla="*/ 3124064 h 4614520"/>
              <a:gd name="connsiteX895" fmla="*/ 5769371 w 11472530"/>
              <a:gd name="connsiteY895" fmla="*/ 3130160 h 4614520"/>
              <a:gd name="connsiteX896" fmla="*/ 5800917 w 11472530"/>
              <a:gd name="connsiteY896" fmla="*/ 3125283 h 4614520"/>
              <a:gd name="connsiteX897" fmla="*/ 5824234 w 11472530"/>
              <a:gd name="connsiteY897" fmla="*/ 3114920 h 4614520"/>
              <a:gd name="connsiteX898" fmla="*/ 5818139 w 11472530"/>
              <a:gd name="connsiteY898" fmla="*/ 3086269 h 4614520"/>
              <a:gd name="connsiteX899" fmla="*/ 5797564 w 11472530"/>
              <a:gd name="connsiteY899" fmla="*/ 3098613 h 4614520"/>
              <a:gd name="connsiteX900" fmla="*/ 5774247 w 11472530"/>
              <a:gd name="connsiteY900" fmla="*/ 3103033 h 4614520"/>
              <a:gd name="connsiteX901" fmla="*/ 5757026 w 11472530"/>
              <a:gd name="connsiteY901" fmla="*/ 3099070 h 4614520"/>
              <a:gd name="connsiteX902" fmla="*/ 5744681 w 11472530"/>
              <a:gd name="connsiteY902" fmla="*/ 3088402 h 4614520"/>
              <a:gd name="connsiteX903" fmla="*/ 5737366 w 11472530"/>
              <a:gd name="connsiteY903" fmla="*/ 3072705 h 4614520"/>
              <a:gd name="connsiteX904" fmla="*/ 5734928 w 11472530"/>
              <a:gd name="connsiteY904" fmla="*/ 3053350 h 4614520"/>
              <a:gd name="connsiteX905" fmla="*/ 5736909 w 11472530"/>
              <a:gd name="connsiteY905" fmla="*/ 3036281 h 4614520"/>
              <a:gd name="connsiteX906" fmla="*/ 5743310 w 11472530"/>
              <a:gd name="connsiteY906" fmla="*/ 3021803 h 4614520"/>
              <a:gd name="connsiteX907" fmla="*/ 5754892 w 11472530"/>
              <a:gd name="connsiteY907" fmla="*/ 3011745 h 4614520"/>
              <a:gd name="connsiteX908" fmla="*/ 5772419 w 11472530"/>
              <a:gd name="connsiteY908" fmla="*/ 3007935 h 4614520"/>
              <a:gd name="connsiteX909" fmla="*/ 5784153 w 11472530"/>
              <a:gd name="connsiteY909" fmla="*/ 3009002 h 4614520"/>
              <a:gd name="connsiteX910" fmla="*/ 5796193 w 11472530"/>
              <a:gd name="connsiteY910" fmla="*/ 3011897 h 4614520"/>
              <a:gd name="connsiteX911" fmla="*/ 5807013 w 11472530"/>
              <a:gd name="connsiteY911" fmla="*/ 3016165 h 4614520"/>
              <a:gd name="connsiteX912" fmla="*/ 5815395 w 11472530"/>
              <a:gd name="connsiteY912" fmla="*/ 3021041 h 4614520"/>
              <a:gd name="connsiteX913" fmla="*/ 5822710 w 11472530"/>
              <a:gd name="connsiteY913" fmla="*/ 2993914 h 4614520"/>
              <a:gd name="connsiteX914" fmla="*/ 5800155 w 11472530"/>
              <a:gd name="connsiteY914" fmla="*/ 2985075 h 4614520"/>
              <a:gd name="connsiteX915" fmla="*/ 5771504 w 11472530"/>
              <a:gd name="connsiteY915" fmla="*/ 2981722 h 4614520"/>
              <a:gd name="connsiteX916" fmla="*/ 5450321 w 11472530"/>
              <a:gd name="connsiteY916" fmla="*/ 2981722 h 4614520"/>
              <a:gd name="connsiteX917" fmla="*/ 5422127 w 11472530"/>
              <a:gd name="connsiteY917" fmla="*/ 2987971 h 4614520"/>
              <a:gd name="connsiteX918" fmla="*/ 5402772 w 11472530"/>
              <a:gd name="connsiteY918" fmla="*/ 3007021 h 4614520"/>
              <a:gd name="connsiteX919" fmla="*/ 5401553 w 11472530"/>
              <a:gd name="connsiteY919" fmla="*/ 3007021 h 4614520"/>
              <a:gd name="connsiteX920" fmla="*/ 5400029 w 11472530"/>
              <a:gd name="connsiteY920" fmla="*/ 2986294 h 4614520"/>
              <a:gd name="connsiteX921" fmla="*/ 5373816 w 11472530"/>
              <a:gd name="connsiteY921" fmla="*/ 2986294 h 4614520"/>
              <a:gd name="connsiteX922" fmla="*/ 5373816 w 11472530"/>
              <a:gd name="connsiteY922" fmla="*/ 3126502 h 4614520"/>
              <a:gd name="connsiteX923" fmla="*/ 5407344 w 11472530"/>
              <a:gd name="connsiteY923" fmla="*/ 3126502 h 4614520"/>
              <a:gd name="connsiteX924" fmla="*/ 5407344 w 11472530"/>
              <a:gd name="connsiteY924" fmla="*/ 3036586 h 4614520"/>
              <a:gd name="connsiteX925" fmla="*/ 5413592 w 11472530"/>
              <a:gd name="connsiteY925" fmla="*/ 3024699 h 4614520"/>
              <a:gd name="connsiteX926" fmla="*/ 5423346 w 11472530"/>
              <a:gd name="connsiteY926" fmla="*/ 3016012 h 4614520"/>
              <a:gd name="connsiteX927" fmla="*/ 5434319 w 11472530"/>
              <a:gd name="connsiteY927" fmla="*/ 3010678 h 4614520"/>
              <a:gd name="connsiteX928" fmla="*/ 5444835 w 11472530"/>
              <a:gd name="connsiteY928" fmla="*/ 3008849 h 4614520"/>
              <a:gd name="connsiteX929" fmla="*/ 5464647 w 11472530"/>
              <a:gd name="connsiteY929" fmla="*/ 3033843 h 4614520"/>
              <a:gd name="connsiteX930" fmla="*/ 5464647 w 11472530"/>
              <a:gd name="connsiteY930" fmla="*/ 3126502 h 4614520"/>
              <a:gd name="connsiteX931" fmla="*/ 5498174 w 11472530"/>
              <a:gd name="connsiteY931" fmla="*/ 3126502 h 4614520"/>
              <a:gd name="connsiteX932" fmla="*/ 5498174 w 11472530"/>
              <a:gd name="connsiteY932" fmla="*/ 3036586 h 4614520"/>
              <a:gd name="connsiteX933" fmla="*/ 5504423 w 11472530"/>
              <a:gd name="connsiteY933" fmla="*/ 3024699 h 4614520"/>
              <a:gd name="connsiteX934" fmla="*/ 5514176 w 11472530"/>
              <a:gd name="connsiteY934" fmla="*/ 3016012 h 4614520"/>
              <a:gd name="connsiteX935" fmla="*/ 5525149 w 11472530"/>
              <a:gd name="connsiteY935" fmla="*/ 3010678 h 4614520"/>
              <a:gd name="connsiteX936" fmla="*/ 5535665 w 11472530"/>
              <a:gd name="connsiteY936" fmla="*/ 3008849 h 4614520"/>
              <a:gd name="connsiteX937" fmla="*/ 5555477 w 11472530"/>
              <a:gd name="connsiteY937" fmla="*/ 3033843 h 4614520"/>
              <a:gd name="connsiteX938" fmla="*/ 5555477 w 11472530"/>
              <a:gd name="connsiteY938" fmla="*/ 3126502 h 4614520"/>
              <a:gd name="connsiteX939" fmla="*/ 5589005 w 11472530"/>
              <a:gd name="connsiteY939" fmla="*/ 3126502 h 4614520"/>
              <a:gd name="connsiteX940" fmla="*/ 5589005 w 11472530"/>
              <a:gd name="connsiteY940" fmla="*/ 3031100 h 4614520"/>
              <a:gd name="connsiteX941" fmla="*/ 5585195 w 11472530"/>
              <a:gd name="connsiteY941" fmla="*/ 3007935 h 4614520"/>
              <a:gd name="connsiteX942" fmla="*/ 5574832 w 11472530"/>
              <a:gd name="connsiteY942" fmla="*/ 2992695 h 4614520"/>
              <a:gd name="connsiteX943" fmla="*/ 5559592 w 11472530"/>
              <a:gd name="connsiteY943" fmla="*/ 2984313 h 4614520"/>
              <a:gd name="connsiteX944" fmla="*/ 5541151 w 11472530"/>
              <a:gd name="connsiteY944" fmla="*/ 2981722 h 4614520"/>
              <a:gd name="connsiteX945" fmla="*/ 5513110 w 11472530"/>
              <a:gd name="connsiteY945" fmla="*/ 2987971 h 4614520"/>
              <a:gd name="connsiteX946" fmla="*/ 5493907 w 11472530"/>
              <a:gd name="connsiteY946" fmla="*/ 3006716 h 4614520"/>
              <a:gd name="connsiteX947" fmla="*/ 5476382 w 11472530"/>
              <a:gd name="connsiteY947" fmla="*/ 2987361 h 4614520"/>
              <a:gd name="connsiteX948" fmla="*/ 5450321 w 11472530"/>
              <a:gd name="connsiteY948" fmla="*/ 2981722 h 4614520"/>
              <a:gd name="connsiteX949" fmla="*/ 5270489 w 11472530"/>
              <a:gd name="connsiteY949" fmla="*/ 2981722 h 4614520"/>
              <a:gd name="connsiteX950" fmla="*/ 5221112 w 11472530"/>
              <a:gd name="connsiteY950" fmla="*/ 2993609 h 4614520"/>
              <a:gd name="connsiteX951" fmla="*/ 5227512 w 11472530"/>
              <a:gd name="connsiteY951" fmla="*/ 3018908 h 4614520"/>
              <a:gd name="connsiteX952" fmla="*/ 5267746 w 11472530"/>
              <a:gd name="connsiteY952" fmla="*/ 3008849 h 4614520"/>
              <a:gd name="connsiteX953" fmla="*/ 5292435 w 11472530"/>
              <a:gd name="connsiteY953" fmla="*/ 3014336 h 4614520"/>
              <a:gd name="connsiteX954" fmla="*/ 5300055 w 11472530"/>
              <a:gd name="connsiteY954" fmla="*/ 3031709 h 4614520"/>
              <a:gd name="connsiteX955" fmla="*/ 5300055 w 11472530"/>
              <a:gd name="connsiteY955" fmla="*/ 3036281 h 4614520"/>
              <a:gd name="connsiteX956" fmla="*/ 5286948 w 11472530"/>
              <a:gd name="connsiteY956" fmla="*/ 3036281 h 4614520"/>
              <a:gd name="connsiteX957" fmla="*/ 5255554 w 11472530"/>
              <a:gd name="connsiteY957" fmla="*/ 3039939 h 4614520"/>
              <a:gd name="connsiteX958" fmla="*/ 5231475 w 11472530"/>
              <a:gd name="connsiteY958" fmla="*/ 3050455 h 4614520"/>
              <a:gd name="connsiteX959" fmla="*/ 5216082 w 11472530"/>
              <a:gd name="connsiteY959" fmla="*/ 3067219 h 4614520"/>
              <a:gd name="connsiteX960" fmla="*/ 5210748 w 11472530"/>
              <a:gd name="connsiteY960" fmla="*/ 3089621 h 4614520"/>
              <a:gd name="connsiteX961" fmla="*/ 5221721 w 11472530"/>
              <a:gd name="connsiteY961" fmla="*/ 3119035 h 4614520"/>
              <a:gd name="connsiteX962" fmla="*/ 5251896 w 11472530"/>
              <a:gd name="connsiteY962" fmla="*/ 3130160 h 4614520"/>
              <a:gd name="connsiteX963" fmla="*/ 5280700 w 11472530"/>
              <a:gd name="connsiteY963" fmla="*/ 3123911 h 4614520"/>
              <a:gd name="connsiteX964" fmla="*/ 5303103 w 11472530"/>
              <a:gd name="connsiteY964" fmla="*/ 3107300 h 4614520"/>
              <a:gd name="connsiteX965" fmla="*/ 5304322 w 11472530"/>
              <a:gd name="connsiteY965" fmla="*/ 3107300 h 4614520"/>
              <a:gd name="connsiteX966" fmla="*/ 5306761 w 11472530"/>
              <a:gd name="connsiteY966" fmla="*/ 3126502 h 4614520"/>
              <a:gd name="connsiteX967" fmla="*/ 5333583 w 11472530"/>
              <a:gd name="connsiteY967" fmla="*/ 3126502 h 4614520"/>
              <a:gd name="connsiteX968" fmla="*/ 5333583 w 11472530"/>
              <a:gd name="connsiteY968" fmla="*/ 3031100 h 4614520"/>
              <a:gd name="connsiteX969" fmla="*/ 5328858 w 11472530"/>
              <a:gd name="connsiteY969" fmla="*/ 3009154 h 4614520"/>
              <a:gd name="connsiteX970" fmla="*/ 5316819 w 11472530"/>
              <a:gd name="connsiteY970" fmla="*/ 2994219 h 4614520"/>
              <a:gd name="connsiteX971" fmla="*/ 5270489 w 11472530"/>
              <a:gd name="connsiteY971" fmla="*/ 2981722 h 4614520"/>
              <a:gd name="connsiteX972" fmla="*/ 5127995 w 11472530"/>
              <a:gd name="connsiteY972" fmla="*/ 2981722 h 4614520"/>
              <a:gd name="connsiteX973" fmla="*/ 5098887 w 11472530"/>
              <a:gd name="connsiteY973" fmla="*/ 2987971 h 4614520"/>
              <a:gd name="connsiteX974" fmla="*/ 5078922 w 11472530"/>
              <a:gd name="connsiteY974" fmla="*/ 3007021 h 4614520"/>
              <a:gd name="connsiteX975" fmla="*/ 5077703 w 11472530"/>
              <a:gd name="connsiteY975" fmla="*/ 3007021 h 4614520"/>
              <a:gd name="connsiteX976" fmla="*/ 5076179 w 11472530"/>
              <a:gd name="connsiteY976" fmla="*/ 2986294 h 4614520"/>
              <a:gd name="connsiteX977" fmla="*/ 5049967 w 11472530"/>
              <a:gd name="connsiteY977" fmla="*/ 2986294 h 4614520"/>
              <a:gd name="connsiteX978" fmla="*/ 5049967 w 11472530"/>
              <a:gd name="connsiteY978" fmla="*/ 3126502 h 4614520"/>
              <a:gd name="connsiteX979" fmla="*/ 5083494 w 11472530"/>
              <a:gd name="connsiteY979" fmla="*/ 3126502 h 4614520"/>
              <a:gd name="connsiteX980" fmla="*/ 5083494 w 11472530"/>
              <a:gd name="connsiteY980" fmla="*/ 3036586 h 4614520"/>
              <a:gd name="connsiteX981" fmla="*/ 5090048 w 11472530"/>
              <a:gd name="connsiteY981" fmla="*/ 3024699 h 4614520"/>
              <a:gd name="connsiteX982" fmla="*/ 5099954 w 11472530"/>
              <a:gd name="connsiteY982" fmla="*/ 3016012 h 4614520"/>
              <a:gd name="connsiteX983" fmla="*/ 5111384 w 11472530"/>
              <a:gd name="connsiteY983" fmla="*/ 3010678 h 4614520"/>
              <a:gd name="connsiteX984" fmla="*/ 5122509 w 11472530"/>
              <a:gd name="connsiteY984" fmla="*/ 3008849 h 4614520"/>
              <a:gd name="connsiteX985" fmla="*/ 5143845 w 11472530"/>
              <a:gd name="connsiteY985" fmla="*/ 3033843 h 4614520"/>
              <a:gd name="connsiteX986" fmla="*/ 5143845 w 11472530"/>
              <a:gd name="connsiteY986" fmla="*/ 3126502 h 4614520"/>
              <a:gd name="connsiteX987" fmla="*/ 5177373 w 11472530"/>
              <a:gd name="connsiteY987" fmla="*/ 3126502 h 4614520"/>
              <a:gd name="connsiteX988" fmla="*/ 5177373 w 11472530"/>
              <a:gd name="connsiteY988" fmla="*/ 3031100 h 4614520"/>
              <a:gd name="connsiteX989" fmla="*/ 5173411 w 11472530"/>
              <a:gd name="connsiteY989" fmla="*/ 3007935 h 4614520"/>
              <a:gd name="connsiteX990" fmla="*/ 5162590 w 11472530"/>
              <a:gd name="connsiteY990" fmla="*/ 2992695 h 4614520"/>
              <a:gd name="connsiteX991" fmla="*/ 5146893 w 11472530"/>
              <a:gd name="connsiteY991" fmla="*/ 2984313 h 4614520"/>
              <a:gd name="connsiteX992" fmla="*/ 5127995 w 11472530"/>
              <a:gd name="connsiteY992" fmla="*/ 2981722 h 4614520"/>
              <a:gd name="connsiteX993" fmla="*/ 4401733 w 11472530"/>
              <a:gd name="connsiteY993" fmla="*/ 2981722 h 4614520"/>
              <a:gd name="connsiteX994" fmla="*/ 4388474 w 11472530"/>
              <a:gd name="connsiteY994" fmla="*/ 2984618 h 4614520"/>
              <a:gd name="connsiteX995" fmla="*/ 4378568 w 11472530"/>
              <a:gd name="connsiteY995" fmla="*/ 2992238 h 4614520"/>
              <a:gd name="connsiteX996" fmla="*/ 4370949 w 11472530"/>
              <a:gd name="connsiteY996" fmla="*/ 3003058 h 4614520"/>
              <a:gd name="connsiteX997" fmla="*/ 4364547 w 11472530"/>
              <a:gd name="connsiteY997" fmla="*/ 3015555 h 4614520"/>
              <a:gd name="connsiteX998" fmla="*/ 4363328 w 11472530"/>
              <a:gd name="connsiteY998" fmla="*/ 3015555 h 4614520"/>
              <a:gd name="connsiteX999" fmla="*/ 4361804 w 11472530"/>
              <a:gd name="connsiteY999" fmla="*/ 2986294 h 4614520"/>
              <a:gd name="connsiteX1000" fmla="*/ 4335591 w 11472530"/>
              <a:gd name="connsiteY1000" fmla="*/ 2986294 h 4614520"/>
              <a:gd name="connsiteX1001" fmla="*/ 4335591 w 11472530"/>
              <a:gd name="connsiteY1001" fmla="*/ 3126502 h 4614520"/>
              <a:gd name="connsiteX1002" fmla="*/ 4369119 w 11472530"/>
              <a:gd name="connsiteY1002" fmla="*/ 3126502 h 4614520"/>
              <a:gd name="connsiteX1003" fmla="*/ 4369119 w 11472530"/>
              <a:gd name="connsiteY1003" fmla="*/ 3045121 h 4614520"/>
              <a:gd name="connsiteX1004" fmla="*/ 4373082 w 11472530"/>
              <a:gd name="connsiteY1004" fmla="*/ 3032624 h 4614520"/>
              <a:gd name="connsiteX1005" fmla="*/ 4378263 w 11472530"/>
              <a:gd name="connsiteY1005" fmla="*/ 3021803 h 4614520"/>
              <a:gd name="connsiteX1006" fmla="*/ 4385274 w 11472530"/>
              <a:gd name="connsiteY1006" fmla="*/ 3014183 h 4614520"/>
              <a:gd name="connsiteX1007" fmla="*/ 4395332 w 11472530"/>
              <a:gd name="connsiteY1007" fmla="*/ 3011288 h 4614520"/>
              <a:gd name="connsiteX1008" fmla="*/ 4406305 w 11472530"/>
              <a:gd name="connsiteY1008" fmla="*/ 3012812 h 4614520"/>
              <a:gd name="connsiteX1009" fmla="*/ 4415754 w 11472530"/>
              <a:gd name="connsiteY1009" fmla="*/ 3016774 h 4614520"/>
              <a:gd name="connsiteX1010" fmla="*/ 4424593 w 11472530"/>
              <a:gd name="connsiteY1010" fmla="*/ 2989647 h 4614520"/>
              <a:gd name="connsiteX1011" fmla="*/ 4401733 w 11472530"/>
              <a:gd name="connsiteY1011" fmla="*/ 2981722 h 4614520"/>
              <a:gd name="connsiteX1012" fmla="*/ 4226625 w 11472530"/>
              <a:gd name="connsiteY1012" fmla="*/ 2981722 h 4614520"/>
              <a:gd name="connsiteX1013" fmla="*/ 4195231 w 11472530"/>
              <a:gd name="connsiteY1013" fmla="*/ 2987666 h 4614520"/>
              <a:gd name="connsiteX1014" fmla="*/ 4173133 w 11472530"/>
              <a:gd name="connsiteY1014" fmla="*/ 3003820 h 4614520"/>
              <a:gd name="connsiteX1015" fmla="*/ 4160179 w 11472530"/>
              <a:gd name="connsiteY1015" fmla="*/ 3027442 h 4614520"/>
              <a:gd name="connsiteX1016" fmla="*/ 4155912 w 11472530"/>
              <a:gd name="connsiteY1016" fmla="*/ 3055789 h 4614520"/>
              <a:gd name="connsiteX1017" fmla="*/ 4160179 w 11472530"/>
              <a:gd name="connsiteY1017" fmla="*/ 3084135 h 4614520"/>
              <a:gd name="connsiteX1018" fmla="*/ 4173286 w 11472530"/>
              <a:gd name="connsiteY1018" fmla="*/ 3107757 h 4614520"/>
              <a:gd name="connsiteX1019" fmla="*/ 4195536 w 11472530"/>
              <a:gd name="connsiteY1019" fmla="*/ 3124064 h 4614520"/>
              <a:gd name="connsiteX1020" fmla="*/ 4227540 w 11472530"/>
              <a:gd name="connsiteY1020" fmla="*/ 3130160 h 4614520"/>
              <a:gd name="connsiteX1021" fmla="*/ 4258782 w 11472530"/>
              <a:gd name="connsiteY1021" fmla="*/ 3124369 h 4614520"/>
              <a:gd name="connsiteX1022" fmla="*/ 4280727 w 11472530"/>
              <a:gd name="connsiteY1022" fmla="*/ 3108671 h 4614520"/>
              <a:gd name="connsiteX1023" fmla="*/ 4293529 w 11472530"/>
              <a:gd name="connsiteY1023" fmla="*/ 3085507 h 4614520"/>
              <a:gd name="connsiteX1024" fmla="*/ 4297644 w 11472530"/>
              <a:gd name="connsiteY1024" fmla="*/ 3057313 h 4614520"/>
              <a:gd name="connsiteX1025" fmla="*/ 4293529 w 11472530"/>
              <a:gd name="connsiteY1025" fmla="*/ 3028814 h 4614520"/>
              <a:gd name="connsiteX1026" fmla="*/ 4280727 w 11472530"/>
              <a:gd name="connsiteY1026" fmla="*/ 3004735 h 4614520"/>
              <a:gd name="connsiteX1027" fmla="*/ 4258629 w 11472530"/>
              <a:gd name="connsiteY1027" fmla="*/ 2987971 h 4614520"/>
              <a:gd name="connsiteX1028" fmla="*/ 4226625 w 11472530"/>
              <a:gd name="connsiteY1028" fmla="*/ 2981722 h 4614520"/>
              <a:gd name="connsiteX1029" fmla="*/ 3723020 w 11472530"/>
              <a:gd name="connsiteY1029" fmla="*/ 2981722 h 4614520"/>
              <a:gd name="connsiteX1030" fmla="*/ 3692083 w 11472530"/>
              <a:gd name="connsiteY1030" fmla="*/ 2987666 h 4614520"/>
              <a:gd name="connsiteX1031" fmla="*/ 3669375 w 11472530"/>
              <a:gd name="connsiteY1031" fmla="*/ 3003973 h 4614520"/>
              <a:gd name="connsiteX1032" fmla="*/ 3655507 w 11472530"/>
              <a:gd name="connsiteY1032" fmla="*/ 3027899 h 4614520"/>
              <a:gd name="connsiteX1033" fmla="*/ 3650782 w 11472530"/>
              <a:gd name="connsiteY1033" fmla="*/ 3056398 h 4614520"/>
              <a:gd name="connsiteX1034" fmla="*/ 3655354 w 11472530"/>
              <a:gd name="connsiteY1034" fmla="*/ 3084440 h 4614520"/>
              <a:gd name="connsiteX1035" fmla="*/ 3668766 w 11472530"/>
              <a:gd name="connsiteY1035" fmla="*/ 3108062 h 4614520"/>
              <a:gd name="connsiteX1036" fmla="*/ 3690711 w 11472530"/>
              <a:gd name="connsiteY1036" fmla="*/ 3124216 h 4614520"/>
              <a:gd name="connsiteX1037" fmla="*/ 3720886 w 11472530"/>
              <a:gd name="connsiteY1037" fmla="*/ 3130160 h 4614520"/>
              <a:gd name="connsiteX1038" fmla="*/ 3738412 w 11472530"/>
              <a:gd name="connsiteY1038" fmla="*/ 3128483 h 4614520"/>
              <a:gd name="connsiteX1039" fmla="*/ 3754109 w 11472530"/>
              <a:gd name="connsiteY1039" fmla="*/ 3124369 h 4614520"/>
              <a:gd name="connsiteX1040" fmla="*/ 3767216 w 11472530"/>
              <a:gd name="connsiteY1040" fmla="*/ 3119035 h 4614520"/>
              <a:gd name="connsiteX1041" fmla="*/ 3776969 w 11472530"/>
              <a:gd name="connsiteY1041" fmla="*/ 3113701 h 4614520"/>
              <a:gd name="connsiteX1042" fmla="*/ 3771483 w 11472530"/>
              <a:gd name="connsiteY1042" fmla="*/ 3088707 h 4614520"/>
              <a:gd name="connsiteX1043" fmla="*/ 3749994 w 11472530"/>
              <a:gd name="connsiteY1043" fmla="*/ 3099375 h 4614520"/>
              <a:gd name="connsiteX1044" fmla="*/ 3726068 w 11472530"/>
              <a:gd name="connsiteY1044" fmla="*/ 3103642 h 4614520"/>
              <a:gd name="connsiteX1045" fmla="*/ 3708542 w 11472530"/>
              <a:gd name="connsiteY1045" fmla="*/ 3100137 h 4614520"/>
              <a:gd name="connsiteX1046" fmla="*/ 3695892 w 11472530"/>
              <a:gd name="connsiteY1046" fmla="*/ 3090688 h 4614520"/>
              <a:gd name="connsiteX1047" fmla="*/ 3687968 w 11472530"/>
              <a:gd name="connsiteY1047" fmla="*/ 3076667 h 4614520"/>
              <a:gd name="connsiteX1048" fmla="*/ 3684615 w 11472530"/>
              <a:gd name="connsiteY1048" fmla="*/ 3059446 h 4614520"/>
              <a:gd name="connsiteX1049" fmla="*/ 3773312 w 11472530"/>
              <a:gd name="connsiteY1049" fmla="*/ 3059446 h 4614520"/>
              <a:gd name="connsiteX1050" fmla="*/ 3775598 w 11472530"/>
              <a:gd name="connsiteY1050" fmla="*/ 3054722 h 4614520"/>
              <a:gd name="connsiteX1051" fmla="*/ 3777427 w 11472530"/>
              <a:gd name="connsiteY1051" fmla="*/ 3048169 h 4614520"/>
              <a:gd name="connsiteX1052" fmla="*/ 3778646 w 11472530"/>
              <a:gd name="connsiteY1052" fmla="*/ 3040701 h 4614520"/>
              <a:gd name="connsiteX1053" fmla="*/ 3779103 w 11472530"/>
              <a:gd name="connsiteY1053" fmla="*/ 3033538 h 4614520"/>
              <a:gd name="connsiteX1054" fmla="*/ 3764472 w 11472530"/>
              <a:gd name="connsiteY1054" fmla="*/ 2995286 h 4614520"/>
              <a:gd name="connsiteX1055" fmla="*/ 3723020 w 11472530"/>
              <a:gd name="connsiteY1055" fmla="*/ 2981722 h 4614520"/>
              <a:gd name="connsiteX1056" fmla="*/ 3174989 w 11472530"/>
              <a:gd name="connsiteY1056" fmla="*/ 2981722 h 4614520"/>
              <a:gd name="connsiteX1057" fmla="*/ 3125612 w 11472530"/>
              <a:gd name="connsiteY1057" fmla="*/ 2993609 h 4614520"/>
              <a:gd name="connsiteX1058" fmla="*/ 3132012 w 11472530"/>
              <a:gd name="connsiteY1058" fmla="*/ 3018908 h 4614520"/>
              <a:gd name="connsiteX1059" fmla="*/ 3172246 w 11472530"/>
              <a:gd name="connsiteY1059" fmla="*/ 3008849 h 4614520"/>
              <a:gd name="connsiteX1060" fmla="*/ 3196935 w 11472530"/>
              <a:gd name="connsiteY1060" fmla="*/ 3014336 h 4614520"/>
              <a:gd name="connsiteX1061" fmla="*/ 3204555 w 11472530"/>
              <a:gd name="connsiteY1061" fmla="*/ 3031709 h 4614520"/>
              <a:gd name="connsiteX1062" fmla="*/ 3204555 w 11472530"/>
              <a:gd name="connsiteY1062" fmla="*/ 3036281 h 4614520"/>
              <a:gd name="connsiteX1063" fmla="*/ 3191449 w 11472530"/>
              <a:gd name="connsiteY1063" fmla="*/ 3036281 h 4614520"/>
              <a:gd name="connsiteX1064" fmla="*/ 3160054 w 11472530"/>
              <a:gd name="connsiteY1064" fmla="*/ 3039939 h 4614520"/>
              <a:gd name="connsiteX1065" fmla="*/ 3135975 w 11472530"/>
              <a:gd name="connsiteY1065" fmla="*/ 3050455 h 4614520"/>
              <a:gd name="connsiteX1066" fmla="*/ 3120582 w 11472530"/>
              <a:gd name="connsiteY1066" fmla="*/ 3067219 h 4614520"/>
              <a:gd name="connsiteX1067" fmla="*/ 3115249 w 11472530"/>
              <a:gd name="connsiteY1067" fmla="*/ 3089621 h 4614520"/>
              <a:gd name="connsiteX1068" fmla="*/ 3126221 w 11472530"/>
              <a:gd name="connsiteY1068" fmla="*/ 3119035 h 4614520"/>
              <a:gd name="connsiteX1069" fmla="*/ 3156396 w 11472530"/>
              <a:gd name="connsiteY1069" fmla="*/ 3130160 h 4614520"/>
              <a:gd name="connsiteX1070" fmla="*/ 3185200 w 11472530"/>
              <a:gd name="connsiteY1070" fmla="*/ 3123911 h 4614520"/>
              <a:gd name="connsiteX1071" fmla="*/ 3207603 w 11472530"/>
              <a:gd name="connsiteY1071" fmla="*/ 3107300 h 4614520"/>
              <a:gd name="connsiteX1072" fmla="*/ 3208822 w 11472530"/>
              <a:gd name="connsiteY1072" fmla="*/ 3107300 h 4614520"/>
              <a:gd name="connsiteX1073" fmla="*/ 3211261 w 11472530"/>
              <a:gd name="connsiteY1073" fmla="*/ 3126502 h 4614520"/>
              <a:gd name="connsiteX1074" fmla="*/ 3238083 w 11472530"/>
              <a:gd name="connsiteY1074" fmla="*/ 3126502 h 4614520"/>
              <a:gd name="connsiteX1075" fmla="*/ 3238083 w 11472530"/>
              <a:gd name="connsiteY1075" fmla="*/ 3031100 h 4614520"/>
              <a:gd name="connsiteX1076" fmla="*/ 3233359 w 11472530"/>
              <a:gd name="connsiteY1076" fmla="*/ 3009154 h 4614520"/>
              <a:gd name="connsiteX1077" fmla="*/ 3221319 w 11472530"/>
              <a:gd name="connsiteY1077" fmla="*/ 2994219 h 4614520"/>
              <a:gd name="connsiteX1078" fmla="*/ 3174989 w 11472530"/>
              <a:gd name="connsiteY1078" fmla="*/ 2981722 h 4614520"/>
              <a:gd name="connsiteX1079" fmla="*/ 3077758 w 11472530"/>
              <a:gd name="connsiteY1079" fmla="*/ 2981722 h 4614520"/>
              <a:gd name="connsiteX1080" fmla="*/ 3064499 w 11472530"/>
              <a:gd name="connsiteY1080" fmla="*/ 2984618 h 4614520"/>
              <a:gd name="connsiteX1081" fmla="*/ 3054593 w 11472530"/>
              <a:gd name="connsiteY1081" fmla="*/ 2992238 h 4614520"/>
              <a:gd name="connsiteX1082" fmla="*/ 3046974 w 11472530"/>
              <a:gd name="connsiteY1082" fmla="*/ 3003058 h 4614520"/>
              <a:gd name="connsiteX1083" fmla="*/ 3040572 w 11472530"/>
              <a:gd name="connsiteY1083" fmla="*/ 3015555 h 4614520"/>
              <a:gd name="connsiteX1084" fmla="*/ 3039353 w 11472530"/>
              <a:gd name="connsiteY1084" fmla="*/ 3015555 h 4614520"/>
              <a:gd name="connsiteX1085" fmla="*/ 3037829 w 11472530"/>
              <a:gd name="connsiteY1085" fmla="*/ 2986294 h 4614520"/>
              <a:gd name="connsiteX1086" fmla="*/ 3011617 w 11472530"/>
              <a:gd name="connsiteY1086" fmla="*/ 2986294 h 4614520"/>
              <a:gd name="connsiteX1087" fmla="*/ 3011617 w 11472530"/>
              <a:gd name="connsiteY1087" fmla="*/ 3126502 h 4614520"/>
              <a:gd name="connsiteX1088" fmla="*/ 3045145 w 11472530"/>
              <a:gd name="connsiteY1088" fmla="*/ 3126502 h 4614520"/>
              <a:gd name="connsiteX1089" fmla="*/ 3045145 w 11472530"/>
              <a:gd name="connsiteY1089" fmla="*/ 3045121 h 4614520"/>
              <a:gd name="connsiteX1090" fmla="*/ 3049107 w 11472530"/>
              <a:gd name="connsiteY1090" fmla="*/ 3032624 h 4614520"/>
              <a:gd name="connsiteX1091" fmla="*/ 3054289 w 11472530"/>
              <a:gd name="connsiteY1091" fmla="*/ 3021803 h 4614520"/>
              <a:gd name="connsiteX1092" fmla="*/ 3061299 w 11472530"/>
              <a:gd name="connsiteY1092" fmla="*/ 3014183 h 4614520"/>
              <a:gd name="connsiteX1093" fmla="*/ 3071357 w 11472530"/>
              <a:gd name="connsiteY1093" fmla="*/ 3011288 h 4614520"/>
              <a:gd name="connsiteX1094" fmla="*/ 3082330 w 11472530"/>
              <a:gd name="connsiteY1094" fmla="*/ 3012812 h 4614520"/>
              <a:gd name="connsiteX1095" fmla="*/ 3091779 w 11472530"/>
              <a:gd name="connsiteY1095" fmla="*/ 3016774 h 4614520"/>
              <a:gd name="connsiteX1096" fmla="*/ 3100618 w 11472530"/>
              <a:gd name="connsiteY1096" fmla="*/ 2989647 h 4614520"/>
              <a:gd name="connsiteX1097" fmla="*/ 3077758 w 11472530"/>
              <a:gd name="connsiteY1097" fmla="*/ 2981722 h 4614520"/>
              <a:gd name="connsiteX1098" fmla="*/ 2760995 w 11472530"/>
              <a:gd name="connsiteY1098" fmla="*/ 2981722 h 4614520"/>
              <a:gd name="connsiteX1099" fmla="*/ 2730058 w 11472530"/>
              <a:gd name="connsiteY1099" fmla="*/ 2987666 h 4614520"/>
              <a:gd name="connsiteX1100" fmla="*/ 2707350 w 11472530"/>
              <a:gd name="connsiteY1100" fmla="*/ 3003973 h 4614520"/>
              <a:gd name="connsiteX1101" fmla="*/ 2693482 w 11472530"/>
              <a:gd name="connsiteY1101" fmla="*/ 3027899 h 4614520"/>
              <a:gd name="connsiteX1102" fmla="*/ 2688757 w 11472530"/>
              <a:gd name="connsiteY1102" fmla="*/ 3056398 h 4614520"/>
              <a:gd name="connsiteX1103" fmla="*/ 2693329 w 11472530"/>
              <a:gd name="connsiteY1103" fmla="*/ 3084440 h 4614520"/>
              <a:gd name="connsiteX1104" fmla="*/ 2706741 w 11472530"/>
              <a:gd name="connsiteY1104" fmla="*/ 3108062 h 4614520"/>
              <a:gd name="connsiteX1105" fmla="*/ 2728686 w 11472530"/>
              <a:gd name="connsiteY1105" fmla="*/ 3124216 h 4614520"/>
              <a:gd name="connsiteX1106" fmla="*/ 2758861 w 11472530"/>
              <a:gd name="connsiteY1106" fmla="*/ 3130160 h 4614520"/>
              <a:gd name="connsiteX1107" fmla="*/ 2776387 w 11472530"/>
              <a:gd name="connsiteY1107" fmla="*/ 3128483 h 4614520"/>
              <a:gd name="connsiteX1108" fmla="*/ 2792084 w 11472530"/>
              <a:gd name="connsiteY1108" fmla="*/ 3124369 h 4614520"/>
              <a:gd name="connsiteX1109" fmla="*/ 2805191 w 11472530"/>
              <a:gd name="connsiteY1109" fmla="*/ 3119035 h 4614520"/>
              <a:gd name="connsiteX1110" fmla="*/ 2814944 w 11472530"/>
              <a:gd name="connsiteY1110" fmla="*/ 3113701 h 4614520"/>
              <a:gd name="connsiteX1111" fmla="*/ 2809458 w 11472530"/>
              <a:gd name="connsiteY1111" fmla="*/ 3088707 h 4614520"/>
              <a:gd name="connsiteX1112" fmla="*/ 2787970 w 11472530"/>
              <a:gd name="connsiteY1112" fmla="*/ 3099375 h 4614520"/>
              <a:gd name="connsiteX1113" fmla="*/ 2764043 w 11472530"/>
              <a:gd name="connsiteY1113" fmla="*/ 3103642 h 4614520"/>
              <a:gd name="connsiteX1114" fmla="*/ 2746517 w 11472530"/>
              <a:gd name="connsiteY1114" fmla="*/ 3100137 h 4614520"/>
              <a:gd name="connsiteX1115" fmla="*/ 2733868 w 11472530"/>
              <a:gd name="connsiteY1115" fmla="*/ 3090688 h 4614520"/>
              <a:gd name="connsiteX1116" fmla="*/ 2725943 w 11472530"/>
              <a:gd name="connsiteY1116" fmla="*/ 3076667 h 4614520"/>
              <a:gd name="connsiteX1117" fmla="*/ 2722590 w 11472530"/>
              <a:gd name="connsiteY1117" fmla="*/ 3059446 h 4614520"/>
              <a:gd name="connsiteX1118" fmla="*/ 2811287 w 11472530"/>
              <a:gd name="connsiteY1118" fmla="*/ 3059446 h 4614520"/>
              <a:gd name="connsiteX1119" fmla="*/ 2813573 w 11472530"/>
              <a:gd name="connsiteY1119" fmla="*/ 3054722 h 4614520"/>
              <a:gd name="connsiteX1120" fmla="*/ 2815402 w 11472530"/>
              <a:gd name="connsiteY1120" fmla="*/ 3048169 h 4614520"/>
              <a:gd name="connsiteX1121" fmla="*/ 2816621 w 11472530"/>
              <a:gd name="connsiteY1121" fmla="*/ 3040701 h 4614520"/>
              <a:gd name="connsiteX1122" fmla="*/ 2817078 w 11472530"/>
              <a:gd name="connsiteY1122" fmla="*/ 3033538 h 4614520"/>
              <a:gd name="connsiteX1123" fmla="*/ 2802447 w 11472530"/>
              <a:gd name="connsiteY1123" fmla="*/ 2995286 h 4614520"/>
              <a:gd name="connsiteX1124" fmla="*/ 2760995 w 11472530"/>
              <a:gd name="connsiteY1124" fmla="*/ 2981722 h 4614520"/>
              <a:gd name="connsiteX1125" fmla="*/ 2372908 w 11472530"/>
              <a:gd name="connsiteY1125" fmla="*/ 2981722 h 4614520"/>
              <a:gd name="connsiteX1126" fmla="*/ 2359649 w 11472530"/>
              <a:gd name="connsiteY1126" fmla="*/ 2984618 h 4614520"/>
              <a:gd name="connsiteX1127" fmla="*/ 2349744 w 11472530"/>
              <a:gd name="connsiteY1127" fmla="*/ 2992238 h 4614520"/>
              <a:gd name="connsiteX1128" fmla="*/ 2342123 w 11472530"/>
              <a:gd name="connsiteY1128" fmla="*/ 3003058 h 4614520"/>
              <a:gd name="connsiteX1129" fmla="*/ 2335722 w 11472530"/>
              <a:gd name="connsiteY1129" fmla="*/ 3015555 h 4614520"/>
              <a:gd name="connsiteX1130" fmla="*/ 2334503 w 11472530"/>
              <a:gd name="connsiteY1130" fmla="*/ 3015555 h 4614520"/>
              <a:gd name="connsiteX1131" fmla="*/ 2332980 w 11472530"/>
              <a:gd name="connsiteY1131" fmla="*/ 2986294 h 4614520"/>
              <a:gd name="connsiteX1132" fmla="*/ 2306767 w 11472530"/>
              <a:gd name="connsiteY1132" fmla="*/ 2986294 h 4614520"/>
              <a:gd name="connsiteX1133" fmla="*/ 2306767 w 11472530"/>
              <a:gd name="connsiteY1133" fmla="*/ 3126502 h 4614520"/>
              <a:gd name="connsiteX1134" fmla="*/ 2340294 w 11472530"/>
              <a:gd name="connsiteY1134" fmla="*/ 3126502 h 4614520"/>
              <a:gd name="connsiteX1135" fmla="*/ 2340294 w 11472530"/>
              <a:gd name="connsiteY1135" fmla="*/ 3045121 h 4614520"/>
              <a:gd name="connsiteX1136" fmla="*/ 2344257 w 11472530"/>
              <a:gd name="connsiteY1136" fmla="*/ 3032624 h 4614520"/>
              <a:gd name="connsiteX1137" fmla="*/ 2349439 w 11472530"/>
              <a:gd name="connsiteY1137" fmla="*/ 3021803 h 4614520"/>
              <a:gd name="connsiteX1138" fmla="*/ 2356449 w 11472530"/>
              <a:gd name="connsiteY1138" fmla="*/ 3014183 h 4614520"/>
              <a:gd name="connsiteX1139" fmla="*/ 2366507 w 11472530"/>
              <a:gd name="connsiteY1139" fmla="*/ 3011288 h 4614520"/>
              <a:gd name="connsiteX1140" fmla="*/ 2377480 w 11472530"/>
              <a:gd name="connsiteY1140" fmla="*/ 3012812 h 4614520"/>
              <a:gd name="connsiteX1141" fmla="*/ 2386929 w 11472530"/>
              <a:gd name="connsiteY1141" fmla="*/ 3016774 h 4614520"/>
              <a:gd name="connsiteX1142" fmla="*/ 2395768 w 11472530"/>
              <a:gd name="connsiteY1142" fmla="*/ 2989647 h 4614520"/>
              <a:gd name="connsiteX1143" fmla="*/ 2372908 w 11472530"/>
              <a:gd name="connsiteY1143" fmla="*/ 2981722 h 4614520"/>
              <a:gd name="connsiteX1144" fmla="*/ 2197801 w 11472530"/>
              <a:gd name="connsiteY1144" fmla="*/ 2981722 h 4614520"/>
              <a:gd name="connsiteX1145" fmla="*/ 2166406 w 11472530"/>
              <a:gd name="connsiteY1145" fmla="*/ 2987666 h 4614520"/>
              <a:gd name="connsiteX1146" fmla="*/ 2144308 w 11472530"/>
              <a:gd name="connsiteY1146" fmla="*/ 3003820 h 4614520"/>
              <a:gd name="connsiteX1147" fmla="*/ 2131354 w 11472530"/>
              <a:gd name="connsiteY1147" fmla="*/ 3027442 h 4614520"/>
              <a:gd name="connsiteX1148" fmla="*/ 2127087 w 11472530"/>
              <a:gd name="connsiteY1148" fmla="*/ 3055789 h 4614520"/>
              <a:gd name="connsiteX1149" fmla="*/ 2131354 w 11472530"/>
              <a:gd name="connsiteY1149" fmla="*/ 3084135 h 4614520"/>
              <a:gd name="connsiteX1150" fmla="*/ 2144461 w 11472530"/>
              <a:gd name="connsiteY1150" fmla="*/ 3107757 h 4614520"/>
              <a:gd name="connsiteX1151" fmla="*/ 2166711 w 11472530"/>
              <a:gd name="connsiteY1151" fmla="*/ 3124064 h 4614520"/>
              <a:gd name="connsiteX1152" fmla="*/ 2198715 w 11472530"/>
              <a:gd name="connsiteY1152" fmla="*/ 3130160 h 4614520"/>
              <a:gd name="connsiteX1153" fmla="*/ 2229957 w 11472530"/>
              <a:gd name="connsiteY1153" fmla="*/ 3124369 h 4614520"/>
              <a:gd name="connsiteX1154" fmla="*/ 2251903 w 11472530"/>
              <a:gd name="connsiteY1154" fmla="*/ 3108671 h 4614520"/>
              <a:gd name="connsiteX1155" fmla="*/ 2264704 w 11472530"/>
              <a:gd name="connsiteY1155" fmla="*/ 3085507 h 4614520"/>
              <a:gd name="connsiteX1156" fmla="*/ 2268819 w 11472530"/>
              <a:gd name="connsiteY1156" fmla="*/ 3057313 h 4614520"/>
              <a:gd name="connsiteX1157" fmla="*/ 2264704 w 11472530"/>
              <a:gd name="connsiteY1157" fmla="*/ 3028814 h 4614520"/>
              <a:gd name="connsiteX1158" fmla="*/ 2251903 w 11472530"/>
              <a:gd name="connsiteY1158" fmla="*/ 3004735 h 4614520"/>
              <a:gd name="connsiteX1159" fmla="*/ 2229805 w 11472530"/>
              <a:gd name="connsiteY1159" fmla="*/ 2987971 h 4614520"/>
              <a:gd name="connsiteX1160" fmla="*/ 2197801 w 11472530"/>
              <a:gd name="connsiteY1160" fmla="*/ 2981722 h 4614520"/>
              <a:gd name="connsiteX1161" fmla="*/ 1899021 w 11472530"/>
              <a:gd name="connsiteY1161" fmla="*/ 2981722 h 4614520"/>
              <a:gd name="connsiteX1162" fmla="*/ 1869912 w 11472530"/>
              <a:gd name="connsiteY1162" fmla="*/ 2987971 h 4614520"/>
              <a:gd name="connsiteX1163" fmla="*/ 1849948 w 11472530"/>
              <a:gd name="connsiteY1163" fmla="*/ 3007021 h 4614520"/>
              <a:gd name="connsiteX1164" fmla="*/ 1848729 w 11472530"/>
              <a:gd name="connsiteY1164" fmla="*/ 3007021 h 4614520"/>
              <a:gd name="connsiteX1165" fmla="*/ 1847205 w 11472530"/>
              <a:gd name="connsiteY1165" fmla="*/ 2986294 h 4614520"/>
              <a:gd name="connsiteX1166" fmla="*/ 1820992 w 11472530"/>
              <a:gd name="connsiteY1166" fmla="*/ 2986294 h 4614520"/>
              <a:gd name="connsiteX1167" fmla="*/ 1820992 w 11472530"/>
              <a:gd name="connsiteY1167" fmla="*/ 3126502 h 4614520"/>
              <a:gd name="connsiteX1168" fmla="*/ 1854520 w 11472530"/>
              <a:gd name="connsiteY1168" fmla="*/ 3126502 h 4614520"/>
              <a:gd name="connsiteX1169" fmla="*/ 1854520 w 11472530"/>
              <a:gd name="connsiteY1169" fmla="*/ 3036586 h 4614520"/>
              <a:gd name="connsiteX1170" fmla="*/ 1861073 w 11472530"/>
              <a:gd name="connsiteY1170" fmla="*/ 3024699 h 4614520"/>
              <a:gd name="connsiteX1171" fmla="*/ 1870979 w 11472530"/>
              <a:gd name="connsiteY1171" fmla="*/ 3016012 h 4614520"/>
              <a:gd name="connsiteX1172" fmla="*/ 1882409 w 11472530"/>
              <a:gd name="connsiteY1172" fmla="*/ 3010678 h 4614520"/>
              <a:gd name="connsiteX1173" fmla="*/ 1893534 w 11472530"/>
              <a:gd name="connsiteY1173" fmla="*/ 3008849 h 4614520"/>
              <a:gd name="connsiteX1174" fmla="*/ 1914870 w 11472530"/>
              <a:gd name="connsiteY1174" fmla="*/ 3033843 h 4614520"/>
              <a:gd name="connsiteX1175" fmla="*/ 1914870 w 11472530"/>
              <a:gd name="connsiteY1175" fmla="*/ 3126502 h 4614520"/>
              <a:gd name="connsiteX1176" fmla="*/ 1948398 w 11472530"/>
              <a:gd name="connsiteY1176" fmla="*/ 3126502 h 4614520"/>
              <a:gd name="connsiteX1177" fmla="*/ 1948398 w 11472530"/>
              <a:gd name="connsiteY1177" fmla="*/ 3031100 h 4614520"/>
              <a:gd name="connsiteX1178" fmla="*/ 1944436 w 11472530"/>
              <a:gd name="connsiteY1178" fmla="*/ 3007935 h 4614520"/>
              <a:gd name="connsiteX1179" fmla="*/ 1933615 w 11472530"/>
              <a:gd name="connsiteY1179" fmla="*/ 2992695 h 4614520"/>
              <a:gd name="connsiteX1180" fmla="*/ 1917918 w 11472530"/>
              <a:gd name="connsiteY1180" fmla="*/ 2984313 h 4614520"/>
              <a:gd name="connsiteX1181" fmla="*/ 1899021 w 11472530"/>
              <a:gd name="connsiteY1181" fmla="*/ 2981722 h 4614520"/>
              <a:gd name="connsiteX1182" fmla="*/ 1712026 w 11472530"/>
              <a:gd name="connsiteY1182" fmla="*/ 2981722 h 4614520"/>
              <a:gd name="connsiteX1183" fmla="*/ 1680631 w 11472530"/>
              <a:gd name="connsiteY1183" fmla="*/ 2987666 h 4614520"/>
              <a:gd name="connsiteX1184" fmla="*/ 1658533 w 11472530"/>
              <a:gd name="connsiteY1184" fmla="*/ 3003820 h 4614520"/>
              <a:gd name="connsiteX1185" fmla="*/ 1645579 w 11472530"/>
              <a:gd name="connsiteY1185" fmla="*/ 3027442 h 4614520"/>
              <a:gd name="connsiteX1186" fmla="*/ 1641312 w 11472530"/>
              <a:gd name="connsiteY1186" fmla="*/ 3055789 h 4614520"/>
              <a:gd name="connsiteX1187" fmla="*/ 1645579 w 11472530"/>
              <a:gd name="connsiteY1187" fmla="*/ 3084135 h 4614520"/>
              <a:gd name="connsiteX1188" fmla="*/ 1658686 w 11472530"/>
              <a:gd name="connsiteY1188" fmla="*/ 3107757 h 4614520"/>
              <a:gd name="connsiteX1189" fmla="*/ 1680936 w 11472530"/>
              <a:gd name="connsiteY1189" fmla="*/ 3124064 h 4614520"/>
              <a:gd name="connsiteX1190" fmla="*/ 1712940 w 11472530"/>
              <a:gd name="connsiteY1190" fmla="*/ 3130160 h 4614520"/>
              <a:gd name="connsiteX1191" fmla="*/ 1744182 w 11472530"/>
              <a:gd name="connsiteY1191" fmla="*/ 3124369 h 4614520"/>
              <a:gd name="connsiteX1192" fmla="*/ 1766128 w 11472530"/>
              <a:gd name="connsiteY1192" fmla="*/ 3108671 h 4614520"/>
              <a:gd name="connsiteX1193" fmla="*/ 1778929 w 11472530"/>
              <a:gd name="connsiteY1193" fmla="*/ 3085507 h 4614520"/>
              <a:gd name="connsiteX1194" fmla="*/ 1783044 w 11472530"/>
              <a:gd name="connsiteY1194" fmla="*/ 3057313 h 4614520"/>
              <a:gd name="connsiteX1195" fmla="*/ 1778929 w 11472530"/>
              <a:gd name="connsiteY1195" fmla="*/ 3028814 h 4614520"/>
              <a:gd name="connsiteX1196" fmla="*/ 1766128 w 11472530"/>
              <a:gd name="connsiteY1196" fmla="*/ 3004735 h 4614520"/>
              <a:gd name="connsiteX1197" fmla="*/ 1744030 w 11472530"/>
              <a:gd name="connsiteY1197" fmla="*/ 2987971 h 4614520"/>
              <a:gd name="connsiteX1198" fmla="*/ 1712026 w 11472530"/>
              <a:gd name="connsiteY1198" fmla="*/ 2981722 h 4614520"/>
              <a:gd name="connsiteX1199" fmla="*/ 1365240 w 11472530"/>
              <a:gd name="connsiteY1199" fmla="*/ 2981722 h 4614520"/>
              <a:gd name="connsiteX1200" fmla="*/ 1315862 w 11472530"/>
              <a:gd name="connsiteY1200" fmla="*/ 2993609 h 4614520"/>
              <a:gd name="connsiteX1201" fmla="*/ 1322263 w 11472530"/>
              <a:gd name="connsiteY1201" fmla="*/ 3018908 h 4614520"/>
              <a:gd name="connsiteX1202" fmla="*/ 1362496 w 11472530"/>
              <a:gd name="connsiteY1202" fmla="*/ 3008849 h 4614520"/>
              <a:gd name="connsiteX1203" fmla="*/ 1387185 w 11472530"/>
              <a:gd name="connsiteY1203" fmla="*/ 3014336 h 4614520"/>
              <a:gd name="connsiteX1204" fmla="*/ 1394805 w 11472530"/>
              <a:gd name="connsiteY1204" fmla="*/ 3031709 h 4614520"/>
              <a:gd name="connsiteX1205" fmla="*/ 1394805 w 11472530"/>
              <a:gd name="connsiteY1205" fmla="*/ 3036281 h 4614520"/>
              <a:gd name="connsiteX1206" fmla="*/ 1381699 w 11472530"/>
              <a:gd name="connsiteY1206" fmla="*/ 3036281 h 4614520"/>
              <a:gd name="connsiteX1207" fmla="*/ 1350304 w 11472530"/>
              <a:gd name="connsiteY1207" fmla="*/ 3039939 h 4614520"/>
              <a:gd name="connsiteX1208" fmla="*/ 1326225 w 11472530"/>
              <a:gd name="connsiteY1208" fmla="*/ 3050455 h 4614520"/>
              <a:gd name="connsiteX1209" fmla="*/ 1310833 w 11472530"/>
              <a:gd name="connsiteY1209" fmla="*/ 3067219 h 4614520"/>
              <a:gd name="connsiteX1210" fmla="*/ 1305499 w 11472530"/>
              <a:gd name="connsiteY1210" fmla="*/ 3089621 h 4614520"/>
              <a:gd name="connsiteX1211" fmla="*/ 1316471 w 11472530"/>
              <a:gd name="connsiteY1211" fmla="*/ 3119035 h 4614520"/>
              <a:gd name="connsiteX1212" fmla="*/ 1346647 w 11472530"/>
              <a:gd name="connsiteY1212" fmla="*/ 3130160 h 4614520"/>
              <a:gd name="connsiteX1213" fmla="*/ 1375450 w 11472530"/>
              <a:gd name="connsiteY1213" fmla="*/ 3123911 h 4614520"/>
              <a:gd name="connsiteX1214" fmla="*/ 1397853 w 11472530"/>
              <a:gd name="connsiteY1214" fmla="*/ 3107300 h 4614520"/>
              <a:gd name="connsiteX1215" fmla="*/ 1399072 w 11472530"/>
              <a:gd name="connsiteY1215" fmla="*/ 3107300 h 4614520"/>
              <a:gd name="connsiteX1216" fmla="*/ 1401511 w 11472530"/>
              <a:gd name="connsiteY1216" fmla="*/ 3126502 h 4614520"/>
              <a:gd name="connsiteX1217" fmla="*/ 1428333 w 11472530"/>
              <a:gd name="connsiteY1217" fmla="*/ 3126502 h 4614520"/>
              <a:gd name="connsiteX1218" fmla="*/ 1428333 w 11472530"/>
              <a:gd name="connsiteY1218" fmla="*/ 3031100 h 4614520"/>
              <a:gd name="connsiteX1219" fmla="*/ 1423609 w 11472530"/>
              <a:gd name="connsiteY1219" fmla="*/ 3009154 h 4614520"/>
              <a:gd name="connsiteX1220" fmla="*/ 1411569 w 11472530"/>
              <a:gd name="connsiteY1220" fmla="*/ 2994219 h 4614520"/>
              <a:gd name="connsiteX1221" fmla="*/ 1365240 w 11472530"/>
              <a:gd name="connsiteY1221" fmla="*/ 2981722 h 4614520"/>
              <a:gd name="connsiteX1222" fmla="*/ 1135496 w 11472530"/>
              <a:gd name="connsiteY1222" fmla="*/ 2981722 h 4614520"/>
              <a:gd name="connsiteX1223" fmla="*/ 1107302 w 11472530"/>
              <a:gd name="connsiteY1223" fmla="*/ 2987971 h 4614520"/>
              <a:gd name="connsiteX1224" fmla="*/ 1087948 w 11472530"/>
              <a:gd name="connsiteY1224" fmla="*/ 3007021 h 4614520"/>
              <a:gd name="connsiteX1225" fmla="*/ 1086728 w 11472530"/>
              <a:gd name="connsiteY1225" fmla="*/ 3007021 h 4614520"/>
              <a:gd name="connsiteX1226" fmla="*/ 1085205 w 11472530"/>
              <a:gd name="connsiteY1226" fmla="*/ 2986294 h 4614520"/>
              <a:gd name="connsiteX1227" fmla="*/ 1058992 w 11472530"/>
              <a:gd name="connsiteY1227" fmla="*/ 2986294 h 4614520"/>
              <a:gd name="connsiteX1228" fmla="*/ 1058992 w 11472530"/>
              <a:gd name="connsiteY1228" fmla="*/ 3126502 h 4614520"/>
              <a:gd name="connsiteX1229" fmla="*/ 1092520 w 11472530"/>
              <a:gd name="connsiteY1229" fmla="*/ 3126502 h 4614520"/>
              <a:gd name="connsiteX1230" fmla="*/ 1092520 w 11472530"/>
              <a:gd name="connsiteY1230" fmla="*/ 3036586 h 4614520"/>
              <a:gd name="connsiteX1231" fmla="*/ 1098768 w 11472530"/>
              <a:gd name="connsiteY1231" fmla="*/ 3024699 h 4614520"/>
              <a:gd name="connsiteX1232" fmla="*/ 1108522 w 11472530"/>
              <a:gd name="connsiteY1232" fmla="*/ 3016012 h 4614520"/>
              <a:gd name="connsiteX1233" fmla="*/ 1119494 w 11472530"/>
              <a:gd name="connsiteY1233" fmla="*/ 3010678 h 4614520"/>
              <a:gd name="connsiteX1234" fmla="*/ 1130010 w 11472530"/>
              <a:gd name="connsiteY1234" fmla="*/ 3008849 h 4614520"/>
              <a:gd name="connsiteX1235" fmla="*/ 1149822 w 11472530"/>
              <a:gd name="connsiteY1235" fmla="*/ 3033843 h 4614520"/>
              <a:gd name="connsiteX1236" fmla="*/ 1149822 w 11472530"/>
              <a:gd name="connsiteY1236" fmla="*/ 3126502 h 4614520"/>
              <a:gd name="connsiteX1237" fmla="*/ 1183350 w 11472530"/>
              <a:gd name="connsiteY1237" fmla="*/ 3126502 h 4614520"/>
              <a:gd name="connsiteX1238" fmla="*/ 1183350 w 11472530"/>
              <a:gd name="connsiteY1238" fmla="*/ 3036586 h 4614520"/>
              <a:gd name="connsiteX1239" fmla="*/ 1189598 w 11472530"/>
              <a:gd name="connsiteY1239" fmla="*/ 3024699 h 4614520"/>
              <a:gd name="connsiteX1240" fmla="*/ 1199352 w 11472530"/>
              <a:gd name="connsiteY1240" fmla="*/ 3016012 h 4614520"/>
              <a:gd name="connsiteX1241" fmla="*/ 1210325 w 11472530"/>
              <a:gd name="connsiteY1241" fmla="*/ 3010678 h 4614520"/>
              <a:gd name="connsiteX1242" fmla="*/ 1220840 w 11472530"/>
              <a:gd name="connsiteY1242" fmla="*/ 3008849 h 4614520"/>
              <a:gd name="connsiteX1243" fmla="*/ 1240652 w 11472530"/>
              <a:gd name="connsiteY1243" fmla="*/ 3033843 h 4614520"/>
              <a:gd name="connsiteX1244" fmla="*/ 1240652 w 11472530"/>
              <a:gd name="connsiteY1244" fmla="*/ 3126502 h 4614520"/>
              <a:gd name="connsiteX1245" fmla="*/ 1274180 w 11472530"/>
              <a:gd name="connsiteY1245" fmla="*/ 3126502 h 4614520"/>
              <a:gd name="connsiteX1246" fmla="*/ 1274180 w 11472530"/>
              <a:gd name="connsiteY1246" fmla="*/ 3031100 h 4614520"/>
              <a:gd name="connsiteX1247" fmla="*/ 1270370 w 11472530"/>
              <a:gd name="connsiteY1247" fmla="*/ 3007935 h 4614520"/>
              <a:gd name="connsiteX1248" fmla="*/ 1260007 w 11472530"/>
              <a:gd name="connsiteY1248" fmla="*/ 2992695 h 4614520"/>
              <a:gd name="connsiteX1249" fmla="*/ 1244767 w 11472530"/>
              <a:gd name="connsiteY1249" fmla="*/ 2984313 h 4614520"/>
              <a:gd name="connsiteX1250" fmla="*/ 1226327 w 11472530"/>
              <a:gd name="connsiteY1250" fmla="*/ 2981722 h 4614520"/>
              <a:gd name="connsiteX1251" fmla="*/ 1198285 w 11472530"/>
              <a:gd name="connsiteY1251" fmla="*/ 2987971 h 4614520"/>
              <a:gd name="connsiteX1252" fmla="*/ 1179083 w 11472530"/>
              <a:gd name="connsiteY1252" fmla="*/ 3006716 h 4614520"/>
              <a:gd name="connsiteX1253" fmla="*/ 1161557 w 11472530"/>
              <a:gd name="connsiteY1253" fmla="*/ 2987361 h 4614520"/>
              <a:gd name="connsiteX1254" fmla="*/ 1135496 w 11472530"/>
              <a:gd name="connsiteY1254" fmla="*/ 2981722 h 4614520"/>
              <a:gd name="connsiteX1255" fmla="*/ 1010833 w 11472530"/>
              <a:gd name="connsiteY1255" fmla="*/ 2981722 h 4614520"/>
              <a:gd name="connsiteX1256" fmla="*/ 997575 w 11472530"/>
              <a:gd name="connsiteY1256" fmla="*/ 2984618 h 4614520"/>
              <a:gd name="connsiteX1257" fmla="*/ 987668 w 11472530"/>
              <a:gd name="connsiteY1257" fmla="*/ 2992238 h 4614520"/>
              <a:gd name="connsiteX1258" fmla="*/ 980048 w 11472530"/>
              <a:gd name="connsiteY1258" fmla="*/ 3003058 h 4614520"/>
              <a:gd name="connsiteX1259" fmla="*/ 973648 w 11472530"/>
              <a:gd name="connsiteY1259" fmla="*/ 3015555 h 4614520"/>
              <a:gd name="connsiteX1260" fmla="*/ 972428 w 11472530"/>
              <a:gd name="connsiteY1260" fmla="*/ 3015555 h 4614520"/>
              <a:gd name="connsiteX1261" fmla="*/ 970904 w 11472530"/>
              <a:gd name="connsiteY1261" fmla="*/ 2986294 h 4614520"/>
              <a:gd name="connsiteX1262" fmla="*/ 944692 w 11472530"/>
              <a:gd name="connsiteY1262" fmla="*/ 2986294 h 4614520"/>
              <a:gd name="connsiteX1263" fmla="*/ 944692 w 11472530"/>
              <a:gd name="connsiteY1263" fmla="*/ 3126502 h 4614520"/>
              <a:gd name="connsiteX1264" fmla="*/ 978220 w 11472530"/>
              <a:gd name="connsiteY1264" fmla="*/ 3126502 h 4614520"/>
              <a:gd name="connsiteX1265" fmla="*/ 978220 w 11472530"/>
              <a:gd name="connsiteY1265" fmla="*/ 3045121 h 4614520"/>
              <a:gd name="connsiteX1266" fmla="*/ 982182 w 11472530"/>
              <a:gd name="connsiteY1266" fmla="*/ 3032624 h 4614520"/>
              <a:gd name="connsiteX1267" fmla="*/ 987364 w 11472530"/>
              <a:gd name="connsiteY1267" fmla="*/ 3021803 h 4614520"/>
              <a:gd name="connsiteX1268" fmla="*/ 994374 w 11472530"/>
              <a:gd name="connsiteY1268" fmla="*/ 3014183 h 4614520"/>
              <a:gd name="connsiteX1269" fmla="*/ 1004432 w 11472530"/>
              <a:gd name="connsiteY1269" fmla="*/ 3011288 h 4614520"/>
              <a:gd name="connsiteX1270" fmla="*/ 1015405 w 11472530"/>
              <a:gd name="connsiteY1270" fmla="*/ 3012812 h 4614520"/>
              <a:gd name="connsiteX1271" fmla="*/ 1024854 w 11472530"/>
              <a:gd name="connsiteY1271" fmla="*/ 3016774 h 4614520"/>
              <a:gd name="connsiteX1272" fmla="*/ 1033693 w 11472530"/>
              <a:gd name="connsiteY1272" fmla="*/ 2989647 h 4614520"/>
              <a:gd name="connsiteX1273" fmla="*/ 1010833 w 11472530"/>
              <a:gd name="connsiteY1273" fmla="*/ 2981722 h 4614520"/>
              <a:gd name="connsiteX1274" fmla="*/ 835726 w 11472530"/>
              <a:gd name="connsiteY1274" fmla="*/ 2981722 h 4614520"/>
              <a:gd name="connsiteX1275" fmla="*/ 804331 w 11472530"/>
              <a:gd name="connsiteY1275" fmla="*/ 2987666 h 4614520"/>
              <a:gd name="connsiteX1276" fmla="*/ 782233 w 11472530"/>
              <a:gd name="connsiteY1276" fmla="*/ 3003820 h 4614520"/>
              <a:gd name="connsiteX1277" fmla="*/ 769279 w 11472530"/>
              <a:gd name="connsiteY1277" fmla="*/ 3027442 h 4614520"/>
              <a:gd name="connsiteX1278" fmla="*/ 765012 w 11472530"/>
              <a:gd name="connsiteY1278" fmla="*/ 3055789 h 4614520"/>
              <a:gd name="connsiteX1279" fmla="*/ 769279 w 11472530"/>
              <a:gd name="connsiteY1279" fmla="*/ 3084135 h 4614520"/>
              <a:gd name="connsiteX1280" fmla="*/ 782386 w 11472530"/>
              <a:gd name="connsiteY1280" fmla="*/ 3107757 h 4614520"/>
              <a:gd name="connsiteX1281" fmla="*/ 804636 w 11472530"/>
              <a:gd name="connsiteY1281" fmla="*/ 3124064 h 4614520"/>
              <a:gd name="connsiteX1282" fmla="*/ 836640 w 11472530"/>
              <a:gd name="connsiteY1282" fmla="*/ 3130160 h 4614520"/>
              <a:gd name="connsiteX1283" fmla="*/ 867882 w 11472530"/>
              <a:gd name="connsiteY1283" fmla="*/ 3124369 h 4614520"/>
              <a:gd name="connsiteX1284" fmla="*/ 889828 w 11472530"/>
              <a:gd name="connsiteY1284" fmla="*/ 3108671 h 4614520"/>
              <a:gd name="connsiteX1285" fmla="*/ 902629 w 11472530"/>
              <a:gd name="connsiteY1285" fmla="*/ 3085507 h 4614520"/>
              <a:gd name="connsiteX1286" fmla="*/ 906744 w 11472530"/>
              <a:gd name="connsiteY1286" fmla="*/ 3057313 h 4614520"/>
              <a:gd name="connsiteX1287" fmla="*/ 902629 w 11472530"/>
              <a:gd name="connsiteY1287" fmla="*/ 3028814 h 4614520"/>
              <a:gd name="connsiteX1288" fmla="*/ 889828 w 11472530"/>
              <a:gd name="connsiteY1288" fmla="*/ 3004735 h 4614520"/>
              <a:gd name="connsiteX1289" fmla="*/ 867730 w 11472530"/>
              <a:gd name="connsiteY1289" fmla="*/ 2987971 h 4614520"/>
              <a:gd name="connsiteX1290" fmla="*/ 835726 w 11472530"/>
              <a:gd name="connsiteY1290" fmla="*/ 2981722 h 4614520"/>
              <a:gd name="connsiteX1291" fmla="*/ 584570 w 11472530"/>
              <a:gd name="connsiteY1291" fmla="*/ 2981722 h 4614520"/>
              <a:gd name="connsiteX1292" fmla="*/ 555462 w 11472530"/>
              <a:gd name="connsiteY1292" fmla="*/ 2987971 h 4614520"/>
              <a:gd name="connsiteX1293" fmla="*/ 535498 w 11472530"/>
              <a:gd name="connsiteY1293" fmla="*/ 3007021 h 4614520"/>
              <a:gd name="connsiteX1294" fmla="*/ 534278 w 11472530"/>
              <a:gd name="connsiteY1294" fmla="*/ 3007021 h 4614520"/>
              <a:gd name="connsiteX1295" fmla="*/ 532754 w 11472530"/>
              <a:gd name="connsiteY1295" fmla="*/ 2986294 h 4614520"/>
              <a:gd name="connsiteX1296" fmla="*/ 506542 w 11472530"/>
              <a:gd name="connsiteY1296" fmla="*/ 2986294 h 4614520"/>
              <a:gd name="connsiteX1297" fmla="*/ 506542 w 11472530"/>
              <a:gd name="connsiteY1297" fmla="*/ 3126502 h 4614520"/>
              <a:gd name="connsiteX1298" fmla="*/ 540070 w 11472530"/>
              <a:gd name="connsiteY1298" fmla="*/ 3126502 h 4614520"/>
              <a:gd name="connsiteX1299" fmla="*/ 540070 w 11472530"/>
              <a:gd name="connsiteY1299" fmla="*/ 3036586 h 4614520"/>
              <a:gd name="connsiteX1300" fmla="*/ 546623 w 11472530"/>
              <a:gd name="connsiteY1300" fmla="*/ 3024699 h 4614520"/>
              <a:gd name="connsiteX1301" fmla="*/ 556529 w 11472530"/>
              <a:gd name="connsiteY1301" fmla="*/ 3016012 h 4614520"/>
              <a:gd name="connsiteX1302" fmla="*/ 567959 w 11472530"/>
              <a:gd name="connsiteY1302" fmla="*/ 3010678 h 4614520"/>
              <a:gd name="connsiteX1303" fmla="*/ 579084 w 11472530"/>
              <a:gd name="connsiteY1303" fmla="*/ 3008849 h 4614520"/>
              <a:gd name="connsiteX1304" fmla="*/ 600420 w 11472530"/>
              <a:gd name="connsiteY1304" fmla="*/ 3033843 h 4614520"/>
              <a:gd name="connsiteX1305" fmla="*/ 600420 w 11472530"/>
              <a:gd name="connsiteY1305" fmla="*/ 3126502 h 4614520"/>
              <a:gd name="connsiteX1306" fmla="*/ 633948 w 11472530"/>
              <a:gd name="connsiteY1306" fmla="*/ 3126502 h 4614520"/>
              <a:gd name="connsiteX1307" fmla="*/ 633948 w 11472530"/>
              <a:gd name="connsiteY1307" fmla="*/ 3031100 h 4614520"/>
              <a:gd name="connsiteX1308" fmla="*/ 629986 w 11472530"/>
              <a:gd name="connsiteY1308" fmla="*/ 3007935 h 4614520"/>
              <a:gd name="connsiteX1309" fmla="*/ 619165 w 11472530"/>
              <a:gd name="connsiteY1309" fmla="*/ 2992695 h 4614520"/>
              <a:gd name="connsiteX1310" fmla="*/ 603468 w 11472530"/>
              <a:gd name="connsiteY1310" fmla="*/ 2984313 h 4614520"/>
              <a:gd name="connsiteX1311" fmla="*/ 584570 w 11472530"/>
              <a:gd name="connsiteY1311" fmla="*/ 2981722 h 4614520"/>
              <a:gd name="connsiteX1312" fmla="*/ 4709810 w 11472530"/>
              <a:gd name="connsiteY1312" fmla="*/ 2953376 h 4614520"/>
              <a:gd name="connsiteX1313" fmla="*/ 4724897 w 11472530"/>
              <a:gd name="connsiteY1313" fmla="*/ 2953376 h 4614520"/>
              <a:gd name="connsiteX1314" fmla="*/ 4736327 w 11472530"/>
              <a:gd name="connsiteY1314" fmla="*/ 2953376 h 4614520"/>
              <a:gd name="connsiteX1315" fmla="*/ 4771989 w 11472530"/>
              <a:gd name="connsiteY1315" fmla="*/ 2957929 h 4614520"/>
              <a:gd name="connsiteX1316" fmla="*/ 4794850 w 11472530"/>
              <a:gd name="connsiteY1316" fmla="*/ 2971588 h 4614520"/>
              <a:gd name="connsiteX1317" fmla="*/ 4806888 w 11472530"/>
              <a:gd name="connsiteY1317" fmla="*/ 2994202 h 4614520"/>
              <a:gd name="connsiteX1318" fmla="*/ 4810394 w 11472530"/>
              <a:gd name="connsiteY1318" fmla="*/ 3025618 h 4614520"/>
              <a:gd name="connsiteX1319" fmla="*/ 4793477 w 11472530"/>
              <a:gd name="connsiteY1319" fmla="*/ 3082990 h 4614520"/>
              <a:gd name="connsiteX1320" fmla="*/ 4739680 w 11472530"/>
              <a:gd name="connsiteY1320" fmla="*/ 3100594 h 4614520"/>
              <a:gd name="connsiteX1321" fmla="*/ 4726269 w 11472530"/>
              <a:gd name="connsiteY1321" fmla="*/ 3100594 h 4614520"/>
              <a:gd name="connsiteX1322" fmla="*/ 4709810 w 11472530"/>
              <a:gd name="connsiteY1322" fmla="*/ 3099694 h 4614520"/>
              <a:gd name="connsiteX1323" fmla="*/ 4709810 w 11472530"/>
              <a:gd name="connsiteY1323" fmla="*/ 2953376 h 4614520"/>
              <a:gd name="connsiteX1324" fmla="*/ 3826042 w 11472530"/>
              <a:gd name="connsiteY1324" fmla="*/ 2943927 h 4614520"/>
              <a:gd name="connsiteX1325" fmla="*/ 3820556 w 11472530"/>
              <a:gd name="connsiteY1325" fmla="*/ 2985380 h 4614520"/>
              <a:gd name="connsiteX1326" fmla="*/ 3800744 w 11472530"/>
              <a:gd name="connsiteY1326" fmla="*/ 2988428 h 4614520"/>
              <a:gd name="connsiteX1327" fmla="*/ 3800744 w 11472530"/>
              <a:gd name="connsiteY1327" fmla="*/ 3006716 h 4614520"/>
              <a:gd name="connsiteX1328" fmla="*/ 3818117 w 11472530"/>
              <a:gd name="connsiteY1328" fmla="*/ 3006716 h 4614520"/>
              <a:gd name="connsiteX1329" fmla="*/ 3818117 w 11472530"/>
              <a:gd name="connsiteY1329" fmla="*/ 3094193 h 4614520"/>
              <a:gd name="connsiteX1330" fmla="*/ 3819337 w 11472530"/>
              <a:gd name="connsiteY1330" fmla="*/ 3109129 h 4614520"/>
              <a:gd name="connsiteX1331" fmla="*/ 3823909 w 11472530"/>
              <a:gd name="connsiteY1331" fmla="*/ 3120559 h 4614520"/>
              <a:gd name="connsiteX1332" fmla="*/ 3833205 w 11472530"/>
              <a:gd name="connsiteY1332" fmla="*/ 3127721 h 4614520"/>
              <a:gd name="connsiteX1333" fmla="*/ 3848293 w 11472530"/>
              <a:gd name="connsiteY1333" fmla="*/ 3130160 h 4614520"/>
              <a:gd name="connsiteX1334" fmla="*/ 3869171 w 11472530"/>
              <a:gd name="connsiteY1334" fmla="*/ 3127264 h 4614520"/>
              <a:gd name="connsiteX1335" fmla="*/ 3885478 w 11472530"/>
              <a:gd name="connsiteY1335" fmla="*/ 3119492 h 4614520"/>
              <a:gd name="connsiteX1336" fmla="*/ 3879992 w 11472530"/>
              <a:gd name="connsiteY1336" fmla="*/ 3095413 h 4614520"/>
              <a:gd name="connsiteX1337" fmla="*/ 3868409 w 11472530"/>
              <a:gd name="connsiteY1337" fmla="*/ 3101204 h 4614520"/>
              <a:gd name="connsiteX1338" fmla="*/ 3860484 w 11472530"/>
              <a:gd name="connsiteY1338" fmla="*/ 3102728 h 4614520"/>
              <a:gd name="connsiteX1339" fmla="*/ 3853474 w 11472530"/>
              <a:gd name="connsiteY1339" fmla="*/ 3099527 h 4614520"/>
              <a:gd name="connsiteX1340" fmla="*/ 3851645 w 11472530"/>
              <a:gd name="connsiteY1340" fmla="*/ 3087183 h 4614520"/>
              <a:gd name="connsiteX1341" fmla="*/ 3851645 w 11472530"/>
              <a:gd name="connsiteY1341" fmla="*/ 3006716 h 4614520"/>
              <a:gd name="connsiteX1342" fmla="*/ 3878468 w 11472530"/>
              <a:gd name="connsiteY1342" fmla="*/ 3006716 h 4614520"/>
              <a:gd name="connsiteX1343" fmla="*/ 3878468 w 11472530"/>
              <a:gd name="connsiteY1343" fmla="*/ 2986294 h 4614520"/>
              <a:gd name="connsiteX1344" fmla="*/ 3851645 w 11472530"/>
              <a:gd name="connsiteY1344" fmla="*/ 2986294 h 4614520"/>
              <a:gd name="connsiteX1345" fmla="*/ 3851645 w 11472530"/>
              <a:gd name="connsiteY1345" fmla="*/ 2943927 h 4614520"/>
              <a:gd name="connsiteX1346" fmla="*/ 3826042 w 11472530"/>
              <a:gd name="connsiteY1346" fmla="*/ 2943927 h 4614520"/>
              <a:gd name="connsiteX1347" fmla="*/ 1482892 w 11472530"/>
              <a:gd name="connsiteY1347" fmla="*/ 2943927 h 4614520"/>
              <a:gd name="connsiteX1348" fmla="*/ 1477406 w 11472530"/>
              <a:gd name="connsiteY1348" fmla="*/ 2985380 h 4614520"/>
              <a:gd name="connsiteX1349" fmla="*/ 1457594 w 11472530"/>
              <a:gd name="connsiteY1349" fmla="*/ 2988428 h 4614520"/>
              <a:gd name="connsiteX1350" fmla="*/ 1457594 w 11472530"/>
              <a:gd name="connsiteY1350" fmla="*/ 3006716 h 4614520"/>
              <a:gd name="connsiteX1351" fmla="*/ 1474967 w 11472530"/>
              <a:gd name="connsiteY1351" fmla="*/ 3006716 h 4614520"/>
              <a:gd name="connsiteX1352" fmla="*/ 1474967 w 11472530"/>
              <a:gd name="connsiteY1352" fmla="*/ 3094193 h 4614520"/>
              <a:gd name="connsiteX1353" fmla="*/ 1476187 w 11472530"/>
              <a:gd name="connsiteY1353" fmla="*/ 3109129 h 4614520"/>
              <a:gd name="connsiteX1354" fmla="*/ 1480759 w 11472530"/>
              <a:gd name="connsiteY1354" fmla="*/ 3120559 h 4614520"/>
              <a:gd name="connsiteX1355" fmla="*/ 1490055 w 11472530"/>
              <a:gd name="connsiteY1355" fmla="*/ 3127721 h 4614520"/>
              <a:gd name="connsiteX1356" fmla="*/ 1505143 w 11472530"/>
              <a:gd name="connsiteY1356" fmla="*/ 3130160 h 4614520"/>
              <a:gd name="connsiteX1357" fmla="*/ 1526021 w 11472530"/>
              <a:gd name="connsiteY1357" fmla="*/ 3127264 h 4614520"/>
              <a:gd name="connsiteX1358" fmla="*/ 1542328 w 11472530"/>
              <a:gd name="connsiteY1358" fmla="*/ 3119492 h 4614520"/>
              <a:gd name="connsiteX1359" fmla="*/ 1536842 w 11472530"/>
              <a:gd name="connsiteY1359" fmla="*/ 3095413 h 4614520"/>
              <a:gd name="connsiteX1360" fmla="*/ 1525260 w 11472530"/>
              <a:gd name="connsiteY1360" fmla="*/ 3101204 h 4614520"/>
              <a:gd name="connsiteX1361" fmla="*/ 1517335 w 11472530"/>
              <a:gd name="connsiteY1361" fmla="*/ 3102728 h 4614520"/>
              <a:gd name="connsiteX1362" fmla="*/ 1510324 w 11472530"/>
              <a:gd name="connsiteY1362" fmla="*/ 3099527 h 4614520"/>
              <a:gd name="connsiteX1363" fmla="*/ 1508495 w 11472530"/>
              <a:gd name="connsiteY1363" fmla="*/ 3087183 h 4614520"/>
              <a:gd name="connsiteX1364" fmla="*/ 1508495 w 11472530"/>
              <a:gd name="connsiteY1364" fmla="*/ 3006716 h 4614520"/>
              <a:gd name="connsiteX1365" fmla="*/ 1535318 w 11472530"/>
              <a:gd name="connsiteY1365" fmla="*/ 3006716 h 4614520"/>
              <a:gd name="connsiteX1366" fmla="*/ 1535318 w 11472530"/>
              <a:gd name="connsiteY1366" fmla="*/ 2986294 h 4614520"/>
              <a:gd name="connsiteX1367" fmla="*/ 1508495 w 11472530"/>
              <a:gd name="connsiteY1367" fmla="*/ 2986294 h 4614520"/>
              <a:gd name="connsiteX1368" fmla="*/ 1508495 w 11472530"/>
              <a:gd name="connsiteY1368" fmla="*/ 2943927 h 4614520"/>
              <a:gd name="connsiteX1369" fmla="*/ 1482892 w 11472530"/>
              <a:gd name="connsiteY1369" fmla="*/ 2943927 h 4614520"/>
              <a:gd name="connsiteX1370" fmla="*/ 3446033 w 11472530"/>
              <a:gd name="connsiteY1370" fmla="*/ 2925334 h 4614520"/>
              <a:gd name="connsiteX1371" fmla="*/ 3446033 w 11472530"/>
              <a:gd name="connsiteY1371" fmla="*/ 3126502 h 4614520"/>
              <a:gd name="connsiteX1372" fmla="*/ 3481085 w 11472530"/>
              <a:gd name="connsiteY1372" fmla="*/ 3126502 h 4614520"/>
              <a:gd name="connsiteX1373" fmla="*/ 3481085 w 11472530"/>
              <a:gd name="connsiteY1373" fmla="*/ 2978979 h 4614520"/>
              <a:gd name="connsiteX1374" fmla="*/ 3569477 w 11472530"/>
              <a:gd name="connsiteY1374" fmla="*/ 3126502 h 4614520"/>
              <a:gd name="connsiteX1375" fmla="*/ 3612454 w 11472530"/>
              <a:gd name="connsiteY1375" fmla="*/ 3126502 h 4614520"/>
              <a:gd name="connsiteX1376" fmla="*/ 3612454 w 11472530"/>
              <a:gd name="connsiteY1376" fmla="*/ 2925334 h 4614520"/>
              <a:gd name="connsiteX1377" fmla="*/ 3577402 w 11472530"/>
              <a:gd name="connsiteY1377" fmla="*/ 2925334 h 4614520"/>
              <a:gd name="connsiteX1378" fmla="*/ 3577402 w 11472530"/>
              <a:gd name="connsiteY1378" fmla="*/ 3073162 h 4614520"/>
              <a:gd name="connsiteX1379" fmla="*/ 3489010 w 11472530"/>
              <a:gd name="connsiteY1379" fmla="*/ 2925334 h 4614520"/>
              <a:gd name="connsiteX1380" fmla="*/ 3446033 w 11472530"/>
              <a:gd name="connsiteY1380" fmla="*/ 2925334 h 4614520"/>
              <a:gd name="connsiteX1381" fmla="*/ 2484008 w 11472530"/>
              <a:gd name="connsiteY1381" fmla="*/ 2925334 h 4614520"/>
              <a:gd name="connsiteX1382" fmla="*/ 2484008 w 11472530"/>
              <a:gd name="connsiteY1382" fmla="*/ 3126502 h 4614520"/>
              <a:gd name="connsiteX1383" fmla="*/ 2519060 w 11472530"/>
              <a:gd name="connsiteY1383" fmla="*/ 3126502 h 4614520"/>
              <a:gd name="connsiteX1384" fmla="*/ 2519060 w 11472530"/>
              <a:gd name="connsiteY1384" fmla="*/ 2978979 h 4614520"/>
              <a:gd name="connsiteX1385" fmla="*/ 2607452 w 11472530"/>
              <a:gd name="connsiteY1385" fmla="*/ 3126502 h 4614520"/>
              <a:gd name="connsiteX1386" fmla="*/ 2650428 w 11472530"/>
              <a:gd name="connsiteY1386" fmla="*/ 3126502 h 4614520"/>
              <a:gd name="connsiteX1387" fmla="*/ 2650428 w 11472530"/>
              <a:gd name="connsiteY1387" fmla="*/ 2925334 h 4614520"/>
              <a:gd name="connsiteX1388" fmla="*/ 2615377 w 11472530"/>
              <a:gd name="connsiteY1388" fmla="*/ 2925334 h 4614520"/>
              <a:gd name="connsiteX1389" fmla="*/ 2615377 w 11472530"/>
              <a:gd name="connsiteY1389" fmla="*/ 3073162 h 4614520"/>
              <a:gd name="connsiteX1390" fmla="*/ 2526985 w 11472530"/>
              <a:gd name="connsiteY1390" fmla="*/ 2925334 h 4614520"/>
              <a:gd name="connsiteX1391" fmla="*/ 2484008 w 11472530"/>
              <a:gd name="connsiteY1391" fmla="*/ 2925334 h 4614520"/>
              <a:gd name="connsiteX1392" fmla="*/ 426608 w 11472530"/>
              <a:gd name="connsiteY1392" fmla="*/ 2925334 h 4614520"/>
              <a:gd name="connsiteX1393" fmla="*/ 426608 w 11472530"/>
              <a:gd name="connsiteY1393" fmla="*/ 3126502 h 4614520"/>
              <a:gd name="connsiteX1394" fmla="*/ 461660 w 11472530"/>
              <a:gd name="connsiteY1394" fmla="*/ 3126502 h 4614520"/>
              <a:gd name="connsiteX1395" fmla="*/ 461660 w 11472530"/>
              <a:gd name="connsiteY1395" fmla="*/ 2925334 h 4614520"/>
              <a:gd name="connsiteX1396" fmla="*/ 426608 w 11472530"/>
              <a:gd name="connsiteY1396" fmla="*/ 2925334 h 4614520"/>
              <a:gd name="connsiteX1397" fmla="*/ 4687254 w 11472530"/>
              <a:gd name="connsiteY1397" fmla="*/ 2924420 h 4614520"/>
              <a:gd name="connsiteX1398" fmla="*/ 4674758 w 11472530"/>
              <a:gd name="connsiteY1398" fmla="*/ 2925487 h 4614520"/>
              <a:gd name="connsiteX1399" fmla="*/ 4674758 w 11472530"/>
              <a:gd name="connsiteY1399" fmla="*/ 3126502 h 4614520"/>
              <a:gd name="connsiteX1400" fmla="*/ 4703714 w 11472530"/>
              <a:gd name="connsiteY1400" fmla="*/ 3128941 h 4614520"/>
              <a:gd name="connsiteX1401" fmla="*/ 4731146 w 11472530"/>
              <a:gd name="connsiteY1401" fmla="*/ 3128941 h 4614520"/>
              <a:gd name="connsiteX1402" fmla="*/ 4789210 w 11472530"/>
              <a:gd name="connsiteY1402" fmla="*/ 3120923 h 4614520"/>
              <a:gd name="connsiteX1403" fmla="*/ 4824872 w 11472530"/>
              <a:gd name="connsiteY1403" fmla="*/ 3099292 h 4614520"/>
              <a:gd name="connsiteX1404" fmla="*/ 4842855 w 11472530"/>
              <a:gd name="connsiteY1404" fmla="*/ 3067676 h 4614520"/>
              <a:gd name="connsiteX1405" fmla="*/ 4847884 w 11472530"/>
              <a:gd name="connsiteY1405" fmla="*/ 3030009 h 4614520"/>
              <a:gd name="connsiteX1406" fmla="*/ 4840569 w 11472530"/>
              <a:gd name="connsiteY1406" fmla="*/ 2982510 h 4614520"/>
              <a:gd name="connsiteX1407" fmla="*/ 4817099 w 11472530"/>
              <a:gd name="connsiteY1407" fmla="*/ 2947108 h 4614520"/>
              <a:gd name="connsiteX1408" fmla="*/ 4785552 w 11472530"/>
              <a:gd name="connsiteY1408" fmla="*/ 2930471 h 4614520"/>
              <a:gd name="connsiteX1409" fmla="*/ 4736937 w 11472530"/>
              <a:gd name="connsiteY1409" fmla="*/ 2924420 h 4614520"/>
              <a:gd name="connsiteX1410" fmla="*/ 4723373 w 11472530"/>
              <a:gd name="connsiteY1410" fmla="*/ 2924420 h 4614520"/>
              <a:gd name="connsiteX1411" fmla="*/ 4705238 w 11472530"/>
              <a:gd name="connsiteY1411" fmla="*/ 2924420 h 4614520"/>
              <a:gd name="connsiteX1412" fmla="*/ 4687254 w 11472530"/>
              <a:gd name="connsiteY1412" fmla="*/ 2924420 h 4614520"/>
              <a:gd name="connsiteX1413" fmla="*/ 5647755 w 11472530"/>
              <a:gd name="connsiteY1413" fmla="*/ 2918933 h 4614520"/>
              <a:gd name="connsiteX1414" fmla="*/ 5639373 w 11472530"/>
              <a:gd name="connsiteY1414" fmla="*/ 2920762 h 4614520"/>
              <a:gd name="connsiteX1415" fmla="*/ 5632515 w 11472530"/>
              <a:gd name="connsiteY1415" fmla="*/ 2925791 h 4614520"/>
              <a:gd name="connsiteX1416" fmla="*/ 5627791 w 11472530"/>
              <a:gd name="connsiteY1416" fmla="*/ 2932954 h 4614520"/>
              <a:gd name="connsiteX1417" fmla="*/ 5626114 w 11472530"/>
              <a:gd name="connsiteY1417" fmla="*/ 2941184 h 4614520"/>
              <a:gd name="connsiteX1418" fmla="*/ 5632515 w 11472530"/>
              <a:gd name="connsiteY1418" fmla="*/ 2956424 h 4614520"/>
              <a:gd name="connsiteX1419" fmla="*/ 5647755 w 11472530"/>
              <a:gd name="connsiteY1419" fmla="*/ 2962825 h 4614520"/>
              <a:gd name="connsiteX1420" fmla="*/ 5655985 w 11472530"/>
              <a:gd name="connsiteY1420" fmla="*/ 2961148 h 4614520"/>
              <a:gd name="connsiteX1421" fmla="*/ 5663147 w 11472530"/>
              <a:gd name="connsiteY1421" fmla="*/ 2956424 h 4614520"/>
              <a:gd name="connsiteX1422" fmla="*/ 5668177 w 11472530"/>
              <a:gd name="connsiteY1422" fmla="*/ 2949566 h 4614520"/>
              <a:gd name="connsiteX1423" fmla="*/ 5670006 w 11472530"/>
              <a:gd name="connsiteY1423" fmla="*/ 2941184 h 4614520"/>
              <a:gd name="connsiteX1424" fmla="*/ 5668177 w 11472530"/>
              <a:gd name="connsiteY1424" fmla="*/ 2932954 h 4614520"/>
              <a:gd name="connsiteX1425" fmla="*/ 5663147 w 11472530"/>
              <a:gd name="connsiteY1425" fmla="*/ 2925791 h 4614520"/>
              <a:gd name="connsiteX1426" fmla="*/ 5655985 w 11472530"/>
              <a:gd name="connsiteY1426" fmla="*/ 2920762 h 4614520"/>
              <a:gd name="connsiteX1427" fmla="*/ 5647755 w 11472530"/>
              <a:gd name="connsiteY1427" fmla="*/ 2918933 h 4614520"/>
              <a:gd name="connsiteX1428" fmla="*/ 1590106 w 11472530"/>
              <a:gd name="connsiteY1428" fmla="*/ 2918933 h 4614520"/>
              <a:gd name="connsiteX1429" fmla="*/ 1581724 w 11472530"/>
              <a:gd name="connsiteY1429" fmla="*/ 2920762 h 4614520"/>
              <a:gd name="connsiteX1430" fmla="*/ 1574866 w 11472530"/>
              <a:gd name="connsiteY1430" fmla="*/ 2925791 h 4614520"/>
              <a:gd name="connsiteX1431" fmla="*/ 1570141 w 11472530"/>
              <a:gd name="connsiteY1431" fmla="*/ 2932954 h 4614520"/>
              <a:gd name="connsiteX1432" fmla="*/ 1568465 w 11472530"/>
              <a:gd name="connsiteY1432" fmla="*/ 2941184 h 4614520"/>
              <a:gd name="connsiteX1433" fmla="*/ 1574866 w 11472530"/>
              <a:gd name="connsiteY1433" fmla="*/ 2956424 h 4614520"/>
              <a:gd name="connsiteX1434" fmla="*/ 1590106 w 11472530"/>
              <a:gd name="connsiteY1434" fmla="*/ 2962825 h 4614520"/>
              <a:gd name="connsiteX1435" fmla="*/ 1598335 w 11472530"/>
              <a:gd name="connsiteY1435" fmla="*/ 2961148 h 4614520"/>
              <a:gd name="connsiteX1436" fmla="*/ 1605498 w 11472530"/>
              <a:gd name="connsiteY1436" fmla="*/ 2956424 h 4614520"/>
              <a:gd name="connsiteX1437" fmla="*/ 1610527 w 11472530"/>
              <a:gd name="connsiteY1437" fmla="*/ 2949566 h 4614520"/>
              <a:gd name="connsiteX1438" fmla="*/ 1612356 w 11472530"/>
              <a:gd name="connsiteY1438" fmla="*/ 2941184 h 4614520"/>
              <a:gd name="connsiteX1439" fmla="*/ 1610527 w 11472530"/>
              <a:gd name="connsiteY1439" fmla="*/ 2932954 h 4614520"/>
              <a:gd name="connsiteX1440" fmla="*/ 1605498 w 11472530"/>
              <a:gd name="connsiteY1440" fmla="*/ 2925791 h 4614520"/>
              <a:gd name="connsiteX1441" fmla="*/ 1598335 w 11472530"/>
              <a:gd name="connsiteY1441" fmla="*/ 2920762 h 4614520"/>
              <a:gd name="connsiteX1442" fmla="*/ 1590106 w 11472530"/>
              <a:gd name="connsiteY1442" fmla="*/ 2918933 h 4614520"/>
              <a:gd name="connsiteX1443" fmla="*/ 4449891 w 11472530"/>
              <a:gd name="connsiteY1443" fmla="*/ 2900950 h 4614520"/>
              <a:gd name="connsiteX1444" fmla="*/ 4449891 w 11472530"/>
              <a:gd name="connsiteY1444" fmla="*/ 3126502 h 4614520"/>
              <a:gd name="connsiteX1445" fmla="*/ 4483419 w 11472530"/>
              <a:gd name="connsiteY1445" fmla="*/ 3126502 h 4614520"/>
              <a:gd name="connsiteX1446" fmla="*/ 4483419 w 11472530"/>
              <a:gd name="connsiteY1446" fmla="*/ 3069505 h 4614520"/>
              <a:gd name="connsiteX1447" fmla="*/ 4495307 w 11472530"/>
              <a:gd name="connsiteY1447" fmla="*/ 3057617 h 4614520"/>
              <a:gd name="connsiteX1448" fmla="*/ 4540722 w 11472530"/>
              <a:gd name="connsiteY1448" fmla="*/ 3126502 h 4614520"/>
              <a:gd name="connsiteX1449" fmla="*/ 4577298 w 11472530"/>
              <a:gd name="connsiteY1449" fmla="*/ 3126502 h 4614520"/>
              <a:gd name="connsiteX1450" fmla="*/ 4517557 w 11472530"/>
              <a:gd name="connsiteY1450" fmla="*/ 3035672 h 4614520"/>
              <a:gd name="connsiteX1451" fmla="*/ 4567544 w 11472530"/>
              <a:gd name="connsiteY1451" fmla="*/ 2986294 h 4614520"/>
              <a:gd name="connsiteX1452" fmla="*/ 4530054 w 11472530"/>
              <a:gd name="connsiteY1452" fmla="*/ 2986294 h 4614520"/>
              <a:gd name="connsiteX1453" fmla="*/ 4483419 w 11472530"/>
              <a:gd name="connsiteY1453" fmla="*/ 3031100 h 4614520"/>
              <a:gd name="connsiteX1454" fmla="*/ 4483419 w 11472530"/>
              <a:gd name="connsiteY1454" fmla="*/ 2900950 h 4614520"/>
              <a:gd name="connsiteX1455" fmla="*/ 4449891 w 11472530"/>
              <a:gd name="connsiteY1455" fmla="*/ 2900950 h 4614520"/>
              <a:gd name="connsiteX1456" fmla="*/ 3280145 w 11472530"/>
              <a:gd name="connsiteY1456" fmla="*/ 2900950 h 4614520"/>
              <a:gd name="connsiteX1457" fmla="*/ 3280145 w 11472530"/>
              <a:gd name="connsiteY1457" fmla="*/ 3126502 h 4614520"/>
              <a:gd name="connsiteX1458" fmla="*/ 3313674 w 11472530"/>
              <a:gd name="connsiteY1458" fmla="*/ 3126502 h 4614520"/>
              <a:gd name="connsiteX1459" fmla="*/ 3313674 w 11472530"/>
              <a:gd name="connsiteY1459" fmla="*/ 2900950 h 4614520"/>
              <a:gd name="connsiteX1460" fmla="*/ 3280145 w 11472530"/>
              <a:gd name="connsiteY1460" fmla="*/ 2900950 h 4614520"/>
              <a:gd name="connsiteX1461" fmla="*/ 2097369 w 11472530"/>
              <a:gd name="connsiteY1461" fmla="*/ 2899426 h 4614520"/>
              <a:gd name="connsiteX1462" fmla="*/ 2075576 w 11472530"/>
              <a:gd name="connsiteY1462" fmla="*/ 2902931 h 4614520"/>
              <a:gd name="connsiteX1463" fmla="*/ 2059574 w 11472530"/>
              <a:gd name="connsiteY1463" fmla="*/ 2914361 h 4614520"/>
              <a:gd name="connsiteX1464" fmla="*/ 2054850 w 11472530"/>
              <a:gd name="connsiteY1464" fmla="*/ 2922896 h 4614520"/>
              <a:gd name="connsiteX1465" fmla="*/ 2050735 w 11472530"/>
              <a:gd name="connsiteY1465" fmla="*/ 2936459 h 4614520"/>
              <a:gd name="connsiteX1466" fmla="*/ 2047839 w 11472530"/>
              <a:gd name="connsiteY1466" fmla="*/ 2957033 h 4614520"/>
              <a:gd name="connsiteX1467" fmla="*/ 2046772 w 11472530"/>
              <a:gd name="connsiteY1467" fmla="*/ 2986599 h 4614520"/>
              <a:gd name="connsiteX1468" fmla="*/ 2029399 w 11472530"/>
              <a:gd name="connsiteY1468" fmla="*/ 2989342 h 4614520"/>
              <a:gd name="connsiteX1469" fmla="*/ 2029399 w 11472530"/>
              <a:gd name="connsiteY1469" fmla="*/ 3006716 h 4614520"/>
              <a:gd name="connsiteX1470" fmla="*/ 2046772 w 11472530"/>
              <a:gd name="connsiteY1470" fmla="*/ 3006716 h 4614520"/>
              <a:gd name="connsiteX1471" fmla="*/ 2046772 w 11472530"/>
              <a:gd name="connsiteY1471" fmla="*/ 3126502 h 4614520"/>
              <a:gd name="connsiteX1472" fmla="*/ 2080300 w 11472530"/>
              <a:gd name="connsiteY1472" fmla="*/ 3126502 h 4614520"/>
              <a:gd name="connsiteX1473" fmla="*/ 2080300 w 11472530"/>
              <a:gd name="connsiteY1473" fmla="*/ 3006716 h 4614520"/>
              <a:gd name="connsiteX1474" fmla="*/ 2107123 w 11472530"/>
              <a:gd name="connsiteY1474" fmla="*/ 3006716 h 4614520"/>
              <a:gd name="connsiteX1475" fmla="*/ 2107123 w 11472530"/>
              <a:gd name="connsiteY1475" fmla="*/ 2986294 h 4614520"/>
              <a:gd name="connsiteX1476" fmla="*/ 2080300 w 11472530"/>
              <a:gd name="connsiteY1476" fmla="*/ 2986294 h 4614520"/>
              <a:gd name="connsiteX1477" fmla="*/ 2080300 w 11472530"/>
              <a:gd name="connsiteY1477" fmla="*/ 2966177 h 4614520"/>
              <a:gd name="connsiteX1478" fmla="*/ 2081062 w 11472530"/>
              <a:gd name="connsiteY1478" fmla="*/ 2945146 h 4614520"/>
              <a:gd name="connsiteX1479" fmla="*/ 2083653 w 11472530"/>
              <a:gd name="connsiteY1479" fmla="*/ 2932040 h 4614520"/>
              <a:gd name="connsiteX1480" fmla="*/ 2088225 w 11472530"/>
              <a:gd name="connsiteY1480" fmla="*/ 2925334 h 4614520"/>
              <a:gd name="connsiteX1481" fmla="*/ 2094931 w 11472530"/>
              <a:gd name="connsiteY1481" fmla="*/ 2923505 h 4614520"/>
              <a:gd name="connsiteX1482" fmla="*/ 2108647 w 11472530"/>
              <a:gd name="connsiteY1482" fmla="*/ 2926706 h 4614520"/>
              <a:gd name="connsiteX1483" fmla="*/ 2118705 w 11472530"/>
              <a:gd name="connsiteY1483" fmla="*/ 2931735 h 4614520"/>
              <a:gd name="connsiteX1484" fmla="*/ 2126325 w 11472530"/>
              <a:gd name="connsiteY1484" fmla="*/ 2905827 h 4614520"/>
              <a:gd name="connsiteX1485" fmla="*/ 2118248 w 11472530"/>
              <a:gd name="connsiteY1485" fmla="*/ 2902148 h 4614520"/>
              <a:gd name="connsiteX1486" fmla="*/ 2109714 w 11472530"/>
              <a:gd name="connsiteY1486" fmla="*/ 2900067 h 4614520"/>
              <a:gd name="connsiteX1487" fmla="*/ 2102246 w 11472530"/>
              <a:gd name="connsiteY1487" fmla="*/ 2899426 h 4614520"/>
              <a:gd name="connsiteX1488" fmla="*/ 2097369 w 11472530"/>
              <a:gd name="connsiteY1488" fmla="*/ 2899426 h 4614520"/>
              <a:gd name="connsiteX1489" fmla="*/ 735294 w 11472530"/>
              <a:gd name="connsiteY1489" fmla="*/ 2899426 h 4614520"/>
              <a:gd name="connsiteX1490" fmla="*/ 713501 w 11472530"/>
              <a:gd name="connsiteY1490" fmla="*/ 2902931 h 4614520"/>
              <a:gd name="connsiteX1491" fmla="*/ 697499 w 11472530"/>
              <a:gd name="connsiteY1491" fmla="*/ 2914361 h 4614520"/>
              <a:gd name="connsiteX1492" fmla="*/ 692774 w 11472530"/>
              <a:gd name="connsiteY1492" fmla="*/ 2922896 h 4614520"/>
              <a:gd name="connsiteX1493" fmla="*/ 688660 w 11472530"/>
              <a:gd name="connsiteY1493" fmla="*/ 2936459 h 4614520"/>
              <a:gd name="connsiteX1494" fmla="*/ 685764 w 11472530"/>
              <a:gd name="connsiteY1494" fmla="*/ 2957033 h 4614520"/>
              <a:gd name="connsiteX1495" fmla="*/ 684697 w 11472530"/>
              <a:gd name="connsiteY1495" fmla="*/ 2986599 h 4614520"/>
              <a:gd name="connsiteX1496" fmla="*/ 667324 w 11472530"/>
              <a:gd name="connsiteY1496" fmla="*/ 2989342 h 4614520"/>
              <a:gd name="connsiteX1497" fmla="*/ 667324 w 11472530"/>
              <a:gd name="connsiteY1497" fmla="*/ 3006716 h 4614520"/>
              <a:gd name="connsiteX1498" fmla="*/ 684697 w 11472530"/>
              <a:gd name="connsiteY1498" fmla="*/ 3006716 h 4614520"/>
              <a:gd name="connsiteX1499" fmla="*/ 684697 w 11472530"/>
              <a:gd name="connsiteY1499" fmla="*/ 3126502 h 4614520"/>
              <a:gd name="connsiteX1500" fmla="*/ 718225 w 11472530"/>
              <a:gd name="connsiteY1500" fmla="*/ 3126502 h 4614520"/>
              <a:gd name="connsiteX1501" fmla="*/ 718225 w 11472530"/>
              <a:gd name="connsiteY1501" fmla="*/ 3006716 h 4614520"/>
              <a:gd name="connsiteX1502" fmla="*/ 745048 w 11472530"/>
              <a:gd name="connsiteY1502" fmla="*/ 3006716 h 4614520"/>
              <a:gd name="connsiteX1503" fmla="*/ 745048 w 11472530"/>
              <a:gd name="connsiteY1503" fmla="*/ 2986294 h 4614520"/>
              <a:gd name="connsiteX1504" fmla="*/ 718225 w 11472530"/>
              <a:gd name="connsiteY1504" fmla="*/ 2986294 h 4614520"/>
              <a:gd name="connsiteX1505" fmla="*/ 718225 w 11472530"/>
              <a:gd name="connsiteY1505" fmla="*/ 2966177 h 4614520"/>
              <a:gd name="connsiteX1506" fmla="*/ 718987 w 11472530"/>
              <a:gd name="connsiteY1506" fmla="*/ 2945146 h 4614520"/>
              <a:gd name="connsiteX1507" fmla="*/ 721578 w 11472530"/>
              <a:gd name="connsiteY1507" fmla="*/ 2932040 h 4614520"/>
              <a:gd name="connsiteX1508" fmla="*/ 726150 w 11472530"/>
              <a:gd name="connsiteY1508" fmla="*/ 2925334 h 4614520"/>
              <a:gd name="connsiteX1509" fmla="*/ 732856 w 11472530"/>
              <a:gd name="connsiteY1509" fmla="*/ 2923505 h 4614520"/>
              <a:gd name="connsiteX1510" fmla="*/ 746572 w 11472530"/>
              <a:gd name="connsiteY1510" fmla="*/ 2926706 h 4614520"/>
              <a:gd name="connsiteX1511" fmla="*/ 756630 w 11472530"/>
              <a:gd name="connsiteY1511" fmla="*/ 2931735 h 4614520"/>
              <a:gd name="connsiteX1512" fmla="*/ 764250 w 11472530"/>
              <a:gd name="connsiteY1512" fmla="*/ 2905827 h 4614520"/>
              <a:gd name="connsiteX1513" fmla="*/ 756173 w 11472530"/>
              <a:gd name="connsiteY1513" fmla="*/ 2902148 h 4614520"/>
              <a:gd name="connsiteX1514" fmla="*/ 747638 w 11472530"/>
              <a:gd name="connsiteY1514" fmla="*/ 2900067 h 4614520"/>
              <a:gd name="connsiteX1515" fmla="*/ 740171 w 11472530"/>
              <a:gd name="connsiteY1515" fmla="*/ 2899426 h 4614520"/>
              <a:gd name="connsiteX1516" fmla="*/ 735294 w 11472530"/>
              <a:gd name="connsiteY1516" fmla="*/ 2899426 h 4614520"/>
              <a:gd name="connsiteX1517" fmla="*/ 2005624 w 11472530"/>
              <a:gd name="connsiteY1517" fmla="*/ 2809358 h 4614520"/>
              <a:gd name="connsiteX1518" fmla="*/ 2045553 w 11472530"/>
              <a:gd name="connsiteY1518" fmla="*/ 2816368 h 4614520"/>
              <a:gd name="connsiteX1519" fmla="*/ 2057440 w 11472530"/>
              <a:gd name="connsiteY1519" fmla="*/ 2831913 h 4614520"/>
              <a:gd name="connsiteX1520" fmla="*/ 2046772 w 11472530"/>
              <a:gd name="connsiteY1520" fmla="*/ 2848220 h 4614520"/>
              <a:gd name="connsiteX1521" fmla="*/ 2018121 w 11472530"/>
              <a:gd name="connsiteY1521" fmla="*/ 2853249 h 4614520"/>
              <a:gd name="connsiteX1522" fmla="*/ 1990232 w 11472530"/>
              <a:gd name="connsiteY1522" fmla="*/ 2848372 h 4614520"/>
              <a:gd name="connsiteX1523" fmla="*/ 1980631 w 11472530"/>
              <a:gd name="connsiteY1523" fmla="*/ 2833742 h 4614520"/>
              <a:gd name="connsiteX1524" fmla="*/ 1987946 w 11472530"/>
              <a:gd name="connsiteY1524" fmla="*/ 2818045 h 4614520"/>
              <a:gd name="connsiteX1525" fmla="*/ 2005624 w 11472530"/>
              <a:gd name="connsiteY1525" fmla="*/ 2809358 h 4614520"/>
              <a:gd name="connsiteX1526" fmla="*/ 1348399 w 11472530"/>
              <a:gd name="connsiteY1526" fmla="*/ 2809358 h 4614520"/>
              <a:gd name="connsiteX1527" fmla="*/ 1388328 w 11472530"/>
              <a:gd name="connsiteY1527" fmla="*/ 2816368 h 4614520"/>
              <a:gd name="connsiteX1528" fmla="*/ 1400215 w 11472530"/>
              <a:gd name="connsiteY1528" fmla="*/ 2831913 h 4614520"/>
              <a:gd name="connsiteX1529" fmla="*/ 1389547 w 11472530"/>
              <a:gd name="connsiteY1529" fmla="*/ 2848220 h 4614520"/>
              <a:gd name="connsiteX1530" fmla="*/ 1360896 w 11472530"/>
              <a:gd name="connsiteY1530" fmla="*/ 2853249 h 4614520"/>
              <a:gd name="connsiteX1531" fmla="*/ 1333007 w 11472530"/>
              <a:gd name="connsiteY1531" fmla="*/ 2848372 h 4614520"/>
              <a:gd name="connsiteX1532" fmla="*/ 1323406 w 11472530"/>
              <a:gd name="connsiteY1532" fmla="*/ 2833742 h 4614520"/>
              <a:gd name="connsiteX1533" fmla="*/ 1330721 w 11472530"/>
              <a:gd name="connsiteY1533" fmla="*/ 2818045 h 4614520"/>
              <a:gd name="connsiteX1534" fmla="*/ 1348399 w 11472530"/>
              <a:gd name="connsiteY1534" fmla="*/ 2809358 h 4614520"/>
              <a:gd name="connsiteX1535" fmla="*/ 1531889 w 11472530"/>
              <a:gd name="connsiteY1535" fmla="*/ 2734072 h 4614520"/>
              <a:gd name="connsiteX1536" fmla="*/ 1537680 w 11472530"/>
              <a:gd name="connsiteY1536" fmla="*/ 2734072 h 4614520"/>
              <a:gd name="connsiteX1537" fmla="*/ 1537680 w 11472530"/>
              <a:gd name="connsiteY1537" fmla="*/ 2761809 h 4614520"/>
              <a:gd name="connsiteX1538" fmla="*/ 1522135 w 11472530"/>
              <a:gd name="connsiteY1538" fmla="*/ 2774458 h 4614520"/>
              <a:gd name="connsiteX1539" fmla="*/ 1502628 w 11472530"/>
              <a:gd name="connsiteY1539" fmla="*/ 2779183 h 4614520"/>
              <a:gd name="connsiteX1540" fmla="*/ 1484035 w 11472530"/>
              <a:gd name="connsiteY1540" fmla="*/ 2760895 h 4614520"/>
              <a:gd name="connsiteX1541" fmla="*/ 1495465 w 11472530"/>
              <a:gd name="connsiteY1541" fmla="*/ 2740473 h 4614520"/>
              <a:gd name="connsiteX1542" fmla="*/ 1531889 w 11472530"/>
              <a:gd name="connsiteY1542" fmla="*/ 2734072 h 4614520"/>
              <a:gd name="connsiteX1543" fmla="*/ 4912730 w 11472530"/>
              <a:gd name="connsiteY1543" fmla="*/ 2684085 h 4614520"/>
              <a:gd name="connsiteX1544" fmla="*/ 4930104 w 11472530"/>
              <a:gd name="connsiteY1544" fmla="*/ 2690486 h 4614520"/>
              <a:gd name="connsiteX1545" fmla="*/ 4936810 w 11472530"/>
              <a:gd name="connsiteY1545" fmla="*/ 2706640 h 4614520"/>
              <a:gd name="connsiteX1546" fmla="*/ 4936657 w 11472530"/>
              <a:gd name="connsiteY1546" fmla="*/ 2709688 h 4614520"/>
              <a:gd name="connsiteX1547" fmla="*/ 4936200 w 11472530"/>
              <a:gd name="connsiteY1547" fmla="*/ 2711822 h 4614520"/>
              <a:gd name="connsiteX1548" fmla="*/ 4877983 w 11472530"/>
              <a:gd name="connsiteY1548" fmla="*/ 2711822 h 4614520"/>
              <a:gd name="connsiteX1549" fmla="*/ 4890937 w 11472530"/>
              <a:gd name="connsiteY1549" fmla="*/ 2691553 h 4614520"/>
              <a:gd name="connsiteX1550" fmla="*/ 4912730 w 11472530"/>
              <a:gd name="connsiteY1550" fmla="*/ 2684085 h 4614520"/>
              <a:gd name="connsiteX1551" fmla="*/ 4044736 w 11472530"/>
              <a:gd name="connsiteY1551" fmla="*/ 2684085 h 4614520"/>
              <a:gd name="connsiteX1552" fmla="*/ 4060891 w 11472530"/>
              <a:gd name="connsiteY1552" fmla="*/ 2688200 h 4614520"/>
              <a:gd name="connsiteX1553" fmla="*/ 4072016 w 11472530"/>
              <a:gd name="connsiteY1553" fmla="*/ 2699173 h 4614520"/>
              <a:gd name="connsiteX1554" fmla="*/ 4078569 w 11472530"/>
              <a:gd name="connsiteY1554" fmla="*/ 2715022 h 4614520"/>
              <a:gd name="connsiteX1555" fmla="*/ 4080702 w 11472530"/>
              <a:gd name="connsiteY1555" fmla="*/ 2733767 h 4614520"/>
              <a:gd name="connsiteX1556" fmla="*/ 4078721 w 11472530"/>
              <a:gd name="connsiteY1556" fmla="*/ 2751751 h 4614520"/>
              <a:gd name="connsiteX1557" fmla="*/ 4072473 w 11472530"/>
              <a:gd name="connsiteY1557" fmla="*/ 2766838 h 4614520"/>
              <a:gd name="connsiteX1558" fmla="*/ 4061653 w 11472530"/>
              <a:gd name="connsiteY1558" fmla="*/ 2777201 h 4614520"/>
              <a:gd name="connsiteX1559" fmla="*/ 4046260 w 11472530"/>
              <a:gd name="connsiteY1559" fmla="*/ 2781011 h 4614520"/>
              <a:gd name="connsiteX1560" fmla="*/ 4030411 w 11472530"/>
              <a:gd name="connsiteY1560" fmla="*/ 2776897 h 4614520"/>
              <a:gd name="connsiteX1561" fmla="*/ 4019285 w 11472530"/>
              <a:gd name="connsiteY1561" fmla="*/ 2765771 h 4614520"/>
              <a:gd name="connsiteX1562" fmla="*/ 4012884 w 11472530"/>
              <a:gd name="connsiteY1562" fmla="*/ 2749769 h 4614520"/>
              <a:gd name="connsiteX1563" fmla="*/ 4010903 w 11472530"/>
              <a:gd name="connsiteY1563" fmla="*/ 2731024 h 4614520"/>
              <a:gd name="connsiteX1564" fmla="*/ 4012884 w 11472530"/>
              <a:gd name="connsiteY1564" fmla="*/ 2713041 h 4614520"/>
              <a:gd name="connsiteX1565" fmla="*/ 4018981 w 11472530"/>
              <a:gd name="connsiteY1565" fmla="*/ 2698106 h 4614520"/>
              <a:gd name="connsiteX1566" fmla="*/ 4029496 w 11472530"/>
              <a:gd name="connsiteY1566" fmla="*/ 2687895 h 4614520"/>
              <a:gd name="connsiteX1567" fmla="*/ 4044736 w 11472530"/>
              <a:gd name="connsiteY1567" fmla="*/ 2684085 h 4614520"/>
              <a:gd name="connsiteX1568" fmla="*/ 3635161 w 11472530"/>
              <a:gd name="connsiteY1568" fmla="*/ 2684085 h 4614520"/>
              <a:gd name="connsiteX1569" fmla="*/ 3651316 w 11472530"/>
              <a:gd name="connsiteY1569" fmla="*/ 2688200 h 4614520"/>
              <a:gd name="connsiteX1570" fmla="*/ 3662441 w 11472530"/>
              <a:gd name="connsiteY1570" fmla="*/ 2699173 h 4614520"/>
              <a:gd name="connsiteX1571" fmla="*/ 3668994 w 11472530"/>
              <a:gd name="connsiteY1571" fmla="*/ 2715022 h 4614520"/>
              <a:gd name="connsiteX1572" fmla="*/ 3671128 w 11472530"/>
              <a:gd name="connsiteY1572" fmla="*/ 2733767 h 4614520"/>
              <a:gd name="connsiteX1573" fmla="*/ 3669146 w 11472530"/>
              <a:gd name="connsiteY1573" fmla="*/ 2751751 h 4614520"/>
              <a:gd name="connsiteX1574" fmla="*/ 3662898 w 11472530"/>
              <a:gd name="connsiteY1574" fmla="*/ 2766838 h 4614520"/>
              <a:gd name="connsiteX1575" fmla="*/ 3652077 w 11472530"/>
              <a:gd name="connsiteY1575" fmla="*/ 2777201 h 4614520"/>
              <a:gd name="connsiteX1576" fmla="*/ 3636685 w 11472530"/>
              <a:gd name="connsiteY1576" fmla="*/ 2781011 h 4614520"/>
              <a:gd name="connsiteX1577" fmla="*/ 3620835 w 11472530"/>
              <a:gd name="connsiteY1577" fmla="*/ 2776897 h 4614520"/>
              <a:gd name="connsiteX1578" fmla="*/ 3609710 w 11472530"/>
              <a:gd name="connsiteY1578" fmla="*/ 2765771 h 4614520"/>
              <a:gd name="connsiteX1579" fmla="*/ 3603310 w 11472530"/>
              <a:gd name="connsiteY1579" fmla="*/ 2749769 h 4614520"/>
              <a:gd name="connsiteX1580" fmla="*/ 3601328 w 11472530"/>
              <a:gd name="connsiteY1580" fmla="*/ 2731024 h 4614520"/>
              <a:gd name="connsiteX1581" fmla="*/ 3603310 w 11472530"/>
              <a:gd name="connsiteY1581" fmla="*/ 2713041 h 4614520"/>
              <a:gd name="connsiteX1582" fmla="*/ 3609405 w 11472530"/>
              <a:gd name="connsiteY1582" fmla="*/ 2698106 h 4614520"/>
              <a:gd name="connsiteX1583" fmla="*/ 3619921 w 11472530"/>
              <a:gd name="connsiteY1583" fmla="*/ 2687895 h 4614520"/>
              <a:gd name="connsiteX1584" fmla="*/ 3635161 w 11472530"/>
              <a:gd name="connsiteY1584" fmla="*/ 2684085 h 4614520"/>
              <a:gd name="connsiteX1585" fmla="*/ 3044611 w 11472530"/>
              <a:gd name="connsiteY1585" fmla="*/ 2684085 h 4614520"/>
              <a:gd name="connsiteX1586" fmla="*/ 3060765 w 11472530"/>
              <a:gd name="connsiteY1586" fmla="*/ 2688200 h 4614520"/>
              <a:gd name="connsiteX1587" fmla="*/ 3071891 w 11472530"/>
              <a:gd name="connsiteY1587" fmla="*/ 2699173 h 4614520"/>
              <a:gd name="connsiteX1588" fmla="*/ 3078444 w 11472530"/>
              <a:gd name="connsiteY1588" fmla="*/ 2715022 h 4614520"/>
              <a:gd name="connsiteX1589" fmla="*/ 3080578 w 11472530"/>
              <a:gd name="connsiteY1589" fmla="*/ 2733767 h 4614520"/>
              <a:gd name="connsiteX1590" fmla="*/ 3078596 w 11472530"/>
              <a:gd name="connsiteY1590" fmla="*/ 2751751 h 4614520"/>
              <a:gd name="connsiteX1591" fmla="*/ 3072348 w 11472530"/>
              <a:gd name="connsiteY1591" fmla="*/ 2766838 h 4614520"/>
              <a:gd name="connsiteX1592" fmla="*/ 3061528 w 11472530"/>
              <a:gd name="connsiteY1592" fmla="*/ 2777201 h 4614520"/>
              <a:gd name="connsiteX1593" fmla="*/ 3046135 w 11472530"/>
              <a:gd name="connsiteY1593" fmla="*/ 2781011 h 4614520"/>
              <a:gd name="connsiteX1594" fmla="*/ 3030286 w 11472530"/>
              <a:gd name="connsiteY1594" fmla="*/ 2776897 h 4614520"/>
              <a:gd name="connsiteX1595" fmla="*/ 3019160 w 11472530"/>
              <a:gd name="connsiteY1595" fmla="*/ 2765771 h 4614520"/>
              <a:gd name="connsiteX1596" fmla="*/ 3012760 w 11472530"/>
              <a:gd name="connsiteY1596" fmla="*/ 2749769 h 4614520"/>
              <a:gd name="connsiteX1597" fmla="*/ 3010778 w 11472530"/>
              <a:gd name="connsiteY1597" fmla="*/ 2731024 h 4614520"/>
              <a:gd name="connsiteX1598" fmla="*/ 3012760 w 11472530"/>
              <a:gd name="connsiteY1598" fmla="*/ 2713041 h 4614520"/>
              <a:gd name="connsiteX1599" fmla="*/ 3018856 w 11472530"/>
              <a:gd name="connsiteY1599" fmla="*/ 2698106 h 4614520"/>
              <a:gd name="connsiteX1600" fmla="*/ 3029371 w 11472530"/>
              <a:gd name="connsiteY1600" fmla="*/ 2687895 h 4614520"/>
              <a:gd name="connsiteX1601" fmla="*/ 3044611 w 11472530"/>
              <a:gd name="connsiteY1601" fmla="*/ 2684085 h 4614520"/>
              <a:gd name="connsiteX1602" fmla="*/ 2512430 w 11472530"/>
              <a:gd name="connsiteY1602" fmla="*/ 2684085 h 4614520"/>
              <a:gd name="connsiteX1603" fmla="*/ 2529804 w 11472530"/>
              <a:gd name="connsiteY1603" fmla="*/ 2690486 h 4614520"/>
              <a:gd name="connsiteX1604" fmla="*/ 2536510 w 11472530"/>
              <a:gd name="connsiteY1604" fmla="*/ 2706640 h 4614520"/>
              <a:gd name="connsiteX1605" fmla="*/ 2536357 w 11472530"/>
              <a:gd name="connsiteY1605" fmla="*/ 2709688 h 4614520"/>
              <a:gd name="connsiteX1606" fmla="*/ 2535900 w 11472530"/>
              <a:gd name="connsiteY1606" fmla="*/ 2711822 h 4614520"/>
              <a:gd name="connsiteX1607" fmla="*/ 2477683 w 11472530"/>
              <a:gd name="connsiteY1607" fmla="*/ 2711822 h 4614520"/>
              <a:gd name="connsiteX1608" fmla="*/ 2490637 w 11472530"/>
              <a:gd name="connsiteY1608" fmla="*/ 2691553 h 4614520"/>
              <a:gd name="connsiteX1609" fmla="*/ 2512430 w 11472530"/>
              <a:gd name="connsiteY1609" fmla="*/ 2684085 h 4614520"/>
              <a:gd name="connsiteX1610" fmla="*/ 902705 w 11472530"/>
              <a:gd name="connsiteY1610" fmla="*/ 2684085 h 4614520"/>
              <a:gd name="connsiteX1611" fmla="*/ 920079 w 11472530"/>
              <a:gd name="connsiteY1611" fmla="*/ 2690486 h 4614520"/>
              <a:gd name="connsiteX1612" fmla="*/ 926785 w 11472530"/>
              <a:gd name="connsiteY1612" fmla="*/ 2706640 h 4614520"/>
              <a:gd name="connsiteX1613" fmla="*/ 926632 w 11472530"/>
              <a:gd name="connsiteY1613" fmla="*/ 2709688 h 4614520"/>
              <a:gd name="connsiteX1614" fmla="*/ 926175 w 11472530"/>
              <a:gd name="connsiteY1614" fmla="*/ 2711822 h 4614520"/>
              <a:gd name="connsiteX1615" fmla="*/ 867958 w 11472530"/>
              <a:gd name="connsiteY1615" fmla="*/ 2711822 h 4614520"/>
              <a:gd name="connsiteX1616" fmla="*/ 880912 w 11472530"/>
              <a:gd name="connsiteY1616" fmla="*/ 2691553 h 4614520"/>
              <a:gd name="connsiteX1617" fmla="*/ 902705 w 11472530"/>
              <a:gd name="connsiteY1617" fmla="*/ 2684085 h 4614520"/>
              <a:gd name="connsiteX1618" fmla="*/ 2013854 w 11472530"/>
              <a:gd name="connsiteY1618" fmla="*/ 2681951 h 4614520"/>
              <a:gd name="connsiteX1619" fmla="*/ 2025589 w 11472530"/>
              <a:gd name="connsiteY1619" fmla="*/ 2684847 h 4614520"/>
              <a:gd name="connsiteX1620" fmla="*/ 2033971 w 11472530"/>
              <a:gd name="connsiteY1620" fmla="*/ 2692315 h 4614520"/>
              <a:gd name="connsiteX1621" fmla="*/ 2038847 w 11472530"/>
              <a:gd name="connsiteY1621" fmla="*/ 2702525 h 4614520"/>
              <a:gd name="connsiteX1622" fmla="*/ 2040371 w 11472530"/>
              <a:gd name="connsiteY1622" fmla="*/ 2713651 h 4614520"/>
              <a:gd name="connsiteX1623" fmla="*/ 2033971 w 11472530"/>
              <a:gd name="connsiteY1623" fmla="*/ 2733310 h 4614520"/>
              <a:gd name="connsiteX1624" fmla="*/ 2015073 w 11472530"/>
              <a:gd name="connsiteY1624" fmla="*/ 2741387 h 4614520"/>
              <a:gd name="connsiteX1625" fmla="*/ 2003338 w 11472530"/>
              <a:gd name="connsiteY1625" fmla="*/ 2738797 h 4614520"/>
              <a:gd name="connsiteX1626" fmla="*/ 1994956 w 11472530"/>
              <a:gd name="connsiteY1626" fmla="*/ 2732091 h 4614520"/>
              <a:gd name="connsiteX1627" fmla="*/ 1989927 w 11472530"/>
              <a:gd name="connsiteY1627" fmla="*/ 2722642 h 4614520"/>
              <a:gd name="connsiteX1628" fmla="*/ 1988251 w 11472530"/>
              <a:gd name="connsiteY1628" fmla="*/ 2711822 h 4614520"/>
              <a:gd name="connsiteX1629" fmla="*/ 1989775 w 11472530"/>
              <a:gd name="connsiteY1629" fmla="*/ 2701001 h 4614520"/>
              <a:gd name="connsiteX1630" fmla="*/ 1994499 w 11472530"/>
              <a:gd name="connsiteY1630" fmla="*/ 2691400 h 4614520"/>
              <a:gd name="connsiteX1631" fmla="*/ 2002576 w 11472530"/>
              <a:gd name="connsiteY1631" fmla="*/ 2684542 h 4614520"/>
              <a:gd name="connsiteX1632" fmla="*/ 2013854 w 11472530"/>
              <a:gd name="connsiteY1632" fmla="*/ 2681951 h 4614520"/>
              <a:gd name="connsiteX1633" fmla="*/ 1356629 w 11472530"/>
              <a:gd name="connsiteY1633" fmla="*/ 2681951 h 4614520"/>
              <a:gd name="connsiteX1634" fmla="*/ 1368364 w 11472530"/>
              <a:gd name="connsiteY1634" fmla="*/ 2684847 h 4614520"/>
              <a:gd name="connsiteX1635" fmla="*/ 1376746 w 11472530"/>
              <a:gd name="connsiteY1635" fmla="*/ 2692315 h 4614520"/>
              <a:gd name="connsiteX1636" fmla="*/ 1381622 w 11472530"/>
              <a:gd name="connsiteY1636" fmla="*/ 2702525 h 4614520"/>
              <a:gd name="connsiteX1637" fmla="*/ 1383146 w 11472530"/>
              <a:gd name="connsiteY1637" fmla="*/ 2713651 h 4614520"/>
              <a:gd name="connsiteX1638" fmla="*/ 1376746 w 11472530"/>
              <a:gd name="connsiteY1638" fmla="*/ 2733310 h 4614520"/>
              <a:gd name="connsiteX1639" fmla="*/ 1357848 w 11472530"/>
              <a:gd name="connsiteY1639" fmla="*/ 2741387 h 4614520"/>
              <a:gd name="connsiteX1640" fmla="*/ 1346113 w 11472530"/>
              <a:gd name="connsiteY1640" fmla="*/ 2738797 h 4614520"/>
              <a:gd name="connsiteX1641" fmla="*/ 1337731 w 11472530"/>
              <a:gd name="connsiteY1641" fmla="*/ 2732091 h 4614520"/>
              <a:gd name="connsiteX1642" fmla="*/ 1332702 w 11472530"/>
              <a:gd name="connsiteY1642" fmla="*/ 2722642 h 4614520"/>
              <a:gd name="connsiteX1643" fmla="*/ 1331026 w 11472530"/>
              <a:gd name="connsiteY1643" fmla="*/ 2711822 h 4614520"/>
              <a:gd name="connsiteX1644" fmla="*/ 1332550 w 11472530"/>
              <a:gd name="connsiteY1644" fmla="*/ 2701001 h 4614520"/>
              <a:gd name="connsiteX1645" fmla="*/ 1337274 w 11472530"/>
              <a:gd name="connsiteY1645" fmla="*/ 2691400 h 4614520"/>
              <a:gd name="connsiteX1646" fmla="*/ 1345351 w 11472530"/>
              <a:gd name="connsiteY1646" fmla="*/ 2684542 h 4614520"/>
              <a:gd name="connsiteX1647" fmla="*/ 1356629 w 11472530"/>
              <a:gd name="connsiteY1647" fmla="*/ 2681951 h 4614520"/>
              <a:gd name="connsiteX1648" fmla="*/ 4468941 w 11472530"/>
              <a:gd name="connsiteY1648" fmla="*/ 2662444 h 4614520"/>
              <a:gd name="connsiteX1649" fmla="*/ 4468941 w 11472530"/>
              <a:gd name="connsiteY1649" fmla="*/ 2802652 h 4614520"/>
              <a:gd name="connsiteX1650" fmla="*/ 4502469 w 11472530"/>
              <a:gd name="connsiteY1650" fmla="*/ 2802652 h 4614520"/>
              <a:gd name="connsiteX1651" fmla="*/ 4502469 w 11472530"/>
              <a:gd name="connsiteY1651" fmla="*/ 2662444 h 4614520"/>
              <a:gd name="connsiteX1652" fmla="*/ 4468941 w 11472530"/>
              <a:gd name="connsiteY1652" fmla="*/ 2662444 h 4614520"/>
              <a:gd name="connsiteX1653" fmla="*/ 3497391 w 11472530"/>
              <a:gd name="connsiteY1653" fmla="*/ 2662444 h 4614520"/>
              <a:gd name="connsiteX1654" fmla="*/ 3497391 w 11472530"/>
              <a:gd name="connsiteY1654" fmla="*/ 2802652 h 4614520"/>
              <a:gd name="connsiteX1655" fmla="*/ 3530919 w 11472530"/>
              <a:gd name="connsiteY1655" fmla="*/ 2802652 h 4614520"/>
              <a:gd name="connsiteX1656" fmla="*/ 3530919 w 11472530"/>
              <a:gd name="connsiteY1656" fmla="*/ 2662444 h 4614520"/>
              <a:gd name="connsiteX1657" fmla="*/ 3497391 w 11472530"/>
              <a:gd name="connsiteY1657" fmla="*/ 2662444 h 4614520"/>
              <a:gd name="connsiteX1658" fmla="*/ 3229472 w 11472530"/>
              <a:gd name="connsiteY1658" fmla="*/ 2662444 h 4614520"/>
              <a:gd name="connsiteX1659" fmla="*/ 3229472 w 11472530"/>
              <a:gd name="connsiteY1659" fmla="*/ 2757847 h 4614520"/>
              <a:gd name="connsiteX1660" fmla="*/ 3233283 w 11472530"/>
              <a:gd name="connsiteY1660" fmla="*/ 2780859 h 4614520"/>
              <a:gd name="connsiteX1661" fmla="*/ 3243646 w 11472530"/>
              <a:gd name="connsiteY1661" fmla="*/ 2795794 h 4614520"/>
              <a:gd name="connsiteX1662" fmla="*/ 3258885 w 11472530"/>
              <a:gd name="connsiteY1662" fmla="*/ 2803871 h 4614520"/>
              <a:gd name="connsiteX1663" fmla="*/ 3277631 w 11472530"/>
              <a:gd name="connsiteY1663" fmla="*/ 2806310 h 4614520"/>
              <a:gd name="connsiteX1664" fmla="*/ 3290737 w 11472530"/>
              <a:gd name="connsiteY1664" fmla="*/ 2805243 h 4614520"/>
              <a:gd name="connsiteX1665" fmla="*/ 3303691 w 11472530"/>
              <a:gd name="connsiteY1665" fmla="*/ 2801585 h 4614520"/>
              <a:gd name="connsiteX1666" fmla="*/ 3315121 w 11472530"/>
              <a:gd name="connsiteY1666" fmla="*/ 2794575 h 4614520"/>
              <a:gd name="connsiteX1667" fmla="*/ 3323656 w 11472530"/>
              <a:gd name="connsiteY1667" fmla="*/ 2783145 h 4614520"/>
              <a:gd name="connsiteX1668" fmla="*/ 3324875 w 11472530"/>
              <a:gd name="connsiteY1668" fmla="*/ 2783145 h 4614520"/>
              <a:gd name="connsiteX1669" fmla="*/ 3326704 w 11472530"/>
              <a:gd name="connsiteY1669" fmla="*/ 2802652 h 4614520"/>
              <a:gd name="connsiteX1670" fmla="*/ 3352917 w 11472530"/>
              <a:gd name="connsiteY1670" fmla="*/ 2802652 h 4614520"/>
              <a:gd name="connsiteX1671" fmla="*/ 3352917 w 11472530"/>
              <a:gd name="connsiteY1671" fmla="*/ 2662444 h 4614520"/>
              <a:gd name="connsiteX1672" fmla="*/ 3319084 w 11472530"/>
              <a:gd name="connsiteY1672" fmla="*/ 2662444 h 4614520"/>
              <a:gd name="connsiteX1673" fmla="*/ 3319084 w 11472530"/>
              <a:gd name="connsiteY1673" fmla="*/ 2751446 h 4614520"/>
              <a:gd name="connsiteX1674" fmla="*/ 3305977 w 11472530"/>
              <a:gd name="connsiteY1674" fmla="*/ 2772020 h 4614520"/>
              <a:gd name="connsiteX1675" fmla="*/ 3286470 w 11472530"/>
              <a:gd name="connsiteY1675" fmla="*/ 2779183 h 4614520"/>
              <a:gd name="connsiteX1676" fmla="*/ 3269554 w 11472530"/>
              <a:gd name="connsiteY1676" fmla="*/ 2772629 h 4614520"/>
              <a:gd name="connsiteX1677" fmla="*/ 3263000 w 11472530"/>
              <a:gd name="connsiteY1677" fmla="*/ 2753579 h 4614520"/>
              <a:gd name="connsiteX1678" fmla="*/ 3263000 w 11472530"/>
              <a:gd name="connsiteY1678" fmla="*/ 2662444 h 4614520"/>
              <a:gd name="connsiteX1679" fmla="*/ 3229472 w 11472530"/>
              <a:gd name="connsiteY1679" fmla="*/ 2662444 h 4614520"/>
              <a:gd name="connsiteX1680" fmla="*/ 2803134 w 11472530"/>
              <a:gd name="connsiteY1680" fmla="*/ 2662444 h 4614520"/>
              <a:gd name="connsiteX1681" fmla="*/ 2859217 w 11472530"/>
              <a:gd name="connsiteY1681" fmla="*/ 2802652 h 4614520"/>
              <a:gd name="connsiteX1682" fmla="*/ 2899755 w 11472530"/>
              <a:gd name="connsiteY1682" fmla="*/ 2802652 h 4614520"/>
              <a:gd name="connsiteX1683" fmla="*/ 2957667 w 11472530"/>
              <a:gd name="connsiteY1683" fmla="*/ 2662444 h 4614520"/>
              <a:gd name="connsiteX1684" fmla="*/ 2924749 w 11472530"/>
              <a:gd name="connsiteY1684" fmla="*/ 2662444 h 4614520"/>
              <a:gd name="connsiteX1685" fmla="*/ 2880553 w 11472530"/>
              <a:gd name="connsiteY1685" fmla="*/ 2774915 h 4614520"/>
              <a:gd name="connsiteX1686" fmla="*/ 2838185 w 11472530"/>
              <a:gd name="connsiteY1686" fmla="*/ 2662444 h 4614520"/>
              <a:gd name="connsiteX1687" fmla="*/ 2803134 w 11472530"/>
              <a:gd name="connsiteY1687" fmla="*/ 2662444 h 4614520"/>
              <a:gd name="connsiteX1688" fmla="*/ 1716217 w 11472530"/>
              <a:gd name="connsiteY1688" fmla="*/ 2662444 h 4614520"/>
              <a:gd name="connsiteX1689" fmla="*/ 1716217 w 11472530"/>
              <a:gd name="connsiteY1689" fmla="*/ 2802652 h 4614520"/>
              <a:gd name="connsiteX1690" fmla="*/ 1749745 w 11472530"/>
              <a:gd name="connsiteY1690" fmla="*/ 2802652 h 4614520"/>
              <a:gd name="connsiteX1691" fmla="*/ 1749745 w 11472530"/>
              <a:gd name="connsiteY1691" fmla="*/ 2662444 h 4614520"/>
              <a:gd name="connsiteX1692" fmla="*/ 1716217 w 11472530"/>
              <a:gd name="connsiteY1692" fmla="*/ 2662444 h 4614520"/>
              <a:gd name="connsiteX1693" fmla="*/ 1230442 w 11472530"/>
              <a:gd name="connsiteY1693" fmla="*/ 2662444 h 4614520"/>
              <a:gd name="connsiteX1694" fmla="*/ 1230442 w 11472530"/>
              <a:gd name="connsiteY1694" fmla="*/ 2802652 h 4614520"/>
              <a:gd name="connsiteX1695" fmla="*/ 1263970 w 11472530"/>
              <a:gd name="connsiteY1695" fmla="*/ 2802652 h 4614520"/>
              <a:gd name="connsiteX1696" fmla="*/ 1263970 w 11472530"/>
              <a:gd name="connsiteY1696" fmla="*/ 2662444 h 4614520"/>
              <a:gd name="connsiteX1697" fmla="*/ 1230442 w 11472530"/>
              <a:gd name="connsiteY1697" fmla="*/ 2662444 h 4614520"/>
              <a:gd name="connsiteX1698" fmla="*/ 660009 w 11472530"/>
              <a:gd name="connsiteY1698" fmla="*/ 2662444 h 4614520"/>
              <a:gd name="connsiteX1699" fmla="*/ 716092 w 11472530"/>
              <a:gd name="connsiteY1699" fmla="*/ 2802652 h 4614520"/>
              <a:gd name="connsiteX1700" fmla="*/ 756630 w 11472530"/>
              <a:gd name="connsiteY1700" fmla="*/ 2802652 h 4614520"/>
              <a:gd name="connsiteX1701" fmla="*/ 814542 w 11472530"/>
              <a:gd name="connsiteY1701" fmla="*/ 2662444 h 4614520"/>
              <a:gd name="connsiteX1702" fmla="*/ 781624 w 11472530"/>
              <a:gd name="connsiteY1702" fmla="*/ 2662444 h 4614520"/>
              <a:gd name="connsiteX1703" fmla="*/ 737428 w 11472530"/>
              <a:gd name="connsiteY1703" fmla="*/ 2774915 h 4614520"/>
              <a:gd name="connsiteX1704" fmla="*/ 695060 w 11472530"/>
              <a:gd name="connsiteY1704" fmla="*/ 2662444 h 4614520"/>
              <a:gd name="connsiteX1705" fmla="*/ 660009 w 11472530"/>
              <a:gd name="connsiteY1705" fmla="*/ 2662444 h 4614520"/>
              <a:gd name="connsiteX1706" fmla="*/ 5068483 w 11472530"/>
              <a:gd name="connsiteY1706" fmla="*/ 2657872 h 4614520"/>
              <a:gd name="connsiteX1707" fmla="*/ 5055224 w 11472530"/>
              <a:gd name="connsiteY1707" fmla="*/ 2660768 h 4614520"/>
              <a:gd name="connsiteX1708" fmla="*/ 5045318 w 11472530"/>
              <a:gd name="connsiteY1708" fmla="*/ 2668388 h 4614520"/>
              <a:gd name="connsiteX1709" fmla="*/ 5037698 w 11472530"/>
              <a:gd name="connsiteY1709" fmla="*/ 2679208 h 4614520"/>
              <a:gd name="connsiteX1710" fmla="*/ 5031297 w 11472530"/>
              <a:gd name="connsiteY1710" fmla="*/ 2691705 h 4614520"/>
              <a:gd name="connsiteX1711" fmla="*/ 5030078 w 11472530"/>
              <a:gd name="connsiteY1711" fmla="*/ 2691705 h 4614520"/>
              <a:gd name="connsiteX1712" fmla="*/ 5028554 w 11472530"/>
              <a:gd name="connsiteY1712" fmla="*/ 2662444 h 4614520"/>
              <a:gd name="connsiteX1713" fmla="*/ 5002342 w 11472530"/>
              <a:gd name="connsiteY1713" fmla="*/ 2662444 h 4614520"/>
              <a:gd name="connsiteX1714" fmla="*/ 5002342 w 11472530"/>
              <a:gd name="connsiteY1714" fmla="*/ 2802652 h 4614520"/>
              <a:gd name="connsiteX1715" fmla="*/ 5035869 w 11472530"/>
              <a:gd name="connsiteY1715" fmla="*/ 2802652 h 4614520"/>
              <a:gd name="connsiteX1716" fmla="*/ 5035869 w 11472530"/>
              <a:gd name="connsiteY1716" fmla="*/ 2721271 h 4614520"/>
              <a:gd name="connsiteX1717" fmla="*/ 5039832 w 11472530"/>
              <a:gd name="connsiteY1717" fmla="*/ 2708774 h 4614520"/>
              <a:gd name="connsiteX1718" fmla="*/ 5045013 w 11472530"/>
              <a:gd name="connsiteY1718" fmla="*/ 2697953 h 4614520"/>
              <a:gd name="connsiteX1719" fmla="*/ 5052024 w 11472530"/>
              <a:gd name="connsiteY1719" fmla="*/ 2690333 h 4614520"/>
              <a:gd name="connsiteX1720" fmla="*/ 5062082 w 11472530"/>
              <a:gd name="connsiteY1720" fmla="*/ 2687438 h 4614520"/>
              <a:gd name="connsiteX1721" fmla="*/ 5073055 w 11472530"/>
              <a:gd name="connsiteY1721" fmla="*/ 2688962 h 4614520"/>
              <a:gd name="connsiteX1722" fmla="*/ 5082504 w 11472530"/>
              <a:gd name="connsiteY1722" fmla="*/ 2692924 h 4614520"/>
              <a:gd name="connsiteX1723" fmla="*/ 5091343 w 11472530"/>
              <a:gd name="connsiteY1723" fmla="*/ 2665797 h 4614520"/>
              <a:gd name="connsiteX1724" fmla="*/ 5068483 w 11472530"/>
              <a:gd name="connsiteY1724" fmla="*/ 2657872 h 4614520"/>
              <a:gd name="connsiteX1725" fmla="*/ 4913645 w 11472530"/>
              <a:gd name="connsiteY1725" fmla="*/ 2657872 h 4614520"/>
              <a:gd name="connsiteX1726" fmla="*/ 4882708 w 11472530"/>
              <a:gd name="connsiteY1726" fmla="*/ 2663816 h 4614520"/>
              <a:gd name="connsiteX1727" fmla="*/ 4860000 w 11472530"/>
              <a:gd name="connsiteY1727" fmla="*/ 2680123 h 4614520"/>
              <a:gd name="connsiteX1728" fmla="*/ 4846132 w 11472530"/>
              <a:gd name="connsiteY1728" fmla="*/ 2704049 h 4614520"/>
              <a:gd name="connsiteX1729" fmla="*/ 4841407 w 11472530"/>
              <a:gd name="connsiteY1729" fmla="*/ 2732548 h 4614520"/>
              <a:gd name="connsiteX1730" fmla="*/ 4845979 w 11472530"/>
              <a:gd name="connsiteY1730" fmla="*/ 2760590 h 4614520"/>
              <a:gd name="connsiteX1731" fmla="*/ 4859390 w 11472530"/>
              <a:gd name="connsiteY1731" fmla="*/ 2784212 h 4614520"/>
              <a:gd name="connsiteX1732" fmla="*/ 4881336 w 11472530"/>
              <a:gd name="connsiteY1732" fmla="*/ 2800366 h 4614520"/>
              <a:gd name="connsiteX1733" fmla="*/ 4911511 w 11472530"/>
              <a:gd name="connsiteY1733" fmla="*/ 2806310 h 4614520"/>
              <a:gd name="connsiteX1734" fmla="*/ 4929037 w 11472530"/>
              <a:gd name="connsiteY1734" fmla="*/ 2804633 h 4614520"/>
              <a:gd name="connsiteX1735" fmla="*/ 4944734 w 11472530"/>
              <a:gd name="connsiteY1735" fmla="*/ 2800519 h 4614520"/>
              <a:gd name="connsiteX1736" fmla="*/ 4957841 w 11472530"/>
              <a:gd name="connsiteY1736" fmla="*/ 2795185 h 4614520"/>
              <a:gd name="connsiteX1737" fmla="*/ 4967594 w 11472530"/>
              <a:gd name="connsiteY1737" fmla="*/ 2789851 h 4614520"/>
              <a:gd name="connsiteX1738" fmla="*/ 4962108 w 11472530"/>
              <a:gd name="connsiteY1738" fmla="*/ 2764857 h 4614520"/>
              <a:gd name="connsiteX1739" fmla="*/ 4940619 w 11472530"/>
              <a:gd name="connsiteY1739" fmla="*/ 2775525 h 4614520"/>
              <a:gd name="connsiteX1740" fmla="*/ 4916693 w 11472530"/>
              <a:gd name="connsiteY1740" fmla="*/ 2779792 h 4614520"/>
              <a:gd name="connsiteX1741" fmla="*/ 4899167 w 11472530"/>
              <a:gd name="connsiteY1741" fmla="*/ 2776287 h 4614520"/>
              <a:gd name="connsiteX1742" fmla="*/ 4886518 w 11472530"/>
              <a:gd name="connsiteY1742" fmla="*/ 2766838 h 4614520"/>
              <a:gd name="connsiteX1743" fmla="*/ 4878593 w 11472530"/>
              <a:gd name="connsiteY1743" fmla="*/ 2752817 h 4614520"/>
              <a:gd name="connsiteX1744" fmla="*/ 4875240 w 11472530"/>
              <a:gd name="connsiteY1744" fmla="*/ 2735596 h 4614520"/>
              <a:gd name="connsiteX1745" fmla="*/ 4963937 w 11472530"/>
              <a:gd name="connsiteY1745" fmla="*/ 2735596 h 4614520"/>
              <a:gd name="connsiteX1746" fmla="*/ 4966223 w 11472530"/>
              <a:gd name="connsiteY1746" fmla="*/ 2730872 h 4614520"/>
              <a:gd name="connsiteX1747" fmla="*/ 4968052 w 11472530"/>
              <a:gd name="connsiteY1747" fmla="*/ 2724319 h 4614520"/>
              <a:gd name="connsiteX1748" fmla="*/ 4969271 w 11472530"/>
              <a:gd name="connsiteY1748" fmla="*/ 2716851 h 4614520"/>
              <a:gd name="connsiteX1749" fmla="*/ 4969728 w 11472530"/>
              <a:gd name="connsiteY1749" fmla="*/ 2709688 h 4614520"/>
              <a:gd name="connsiteX1750" fmla="*/ 4955097 w 11472530"/>
              <a:gd name="connsiteY1750" fmla="*/ 2671436 h 4614520"/>
              <a:gd name="connsiteX1751" fmla="*/ 4913645 w 11472530"/>
              <a:gd name="connsiteY1751" fmla="*/ 2657872 h 4614520"/>
              <a:gd name="connsiteX1752" fmla="*/ 4589337 w 11472530"/>
              <a:gd name="connsiteY1752" fmla="*/ 2657872 h 4614520"/>
              <a:gd name="connsiteX1753" fmla="*/ 4552152 w 11472530"/>
              <a:gd name="connsiteY1753" fmla="*/ 2668997 h 4614520"/>
              <a:gd name="connsiteX1754" fmla="*/ 4537826 w 11472530"/>
              <a:gd name="connsiteY1754" fmla="*/ 2700544 h 4614520"/>
              <a:gd name="connsiteX1755" fmla="*/ 4539198 w 11472530"/>
              <a:gd name="connsiteY1755" fmla="*/ 2712127 h 4614520"/>
              <a:gd name="connsiteX1756" fmla="*/ 4544379 w 11472530"/>
              <a:gd name="connsiteY1756" fmla="*/ 2723861 h 4614520"/>
              <a:gd name="connsiteX1757" fmla="*/ 4554743 w 11472530"/>
              <a:gd name="connsiteY1757" fmla="*/ 2734072 h 4614520"/>
              <a:gd name="connsiteX1758" fmla="*/ 4571659 w 11472530"/>
              <a:gd name="connsiteY1758" fmla="*/ 2741083 h 4614520"/>
              <a:gd name="connsiteX1759" fmla="*/ 4600920 w 11472530"/>
              <a:gd name="connsiteY1759" fmla="*/ 2748398 h 4614520"/>
              <a:gd name="connsiteX1760" fmla="*/ 4613112 w 11472530"/>
              <a:gd name="connsiteY1760" fmla="*/ 2754341 h 4614520"/>
              <a:gd name="connsiteX1761" fmla="*/ 4616160 w 11472530"/>
              <a:gd name="connsiteY1761" fmla="*/ 2763028 h 4614520"/>
              <a:gd name="connsiteX1762" fmla="*/ 4610064 w 11472530"/>
              <a:gd name="connsiteY1762" fmla="*/ 2776897 h 4614520"/>
              <a:gd name="connsiteX1763" fmla="*/ 4592386 w 11472530"/>
              <a:gd name="connsiteY1763" fmla="*/ 2781926 h 4614520"/>
              <a:gd name="connsiteX1764" fmla="*/ 4568459 w 11472530"/>
              <a:gd name="connsiteY1764" fmla="*/ 2777049 h 4614520"/>
              <a:gd name="connsiteX1765" fmla="*/ 4545142 w 11472530"/>
              <a:gd name="connsiteY1765" fmla="*/ 2762114 h 4614520"/>
              <a:gd name="connsiteX1766" fmla="*/ 4537217 w 11472530"/>
              <a:gd name="connsiteY1766" fmla="*/ 2791070 h 4614520"/>
              <a:gd name="connsiteX1767" fmla="*/ 4559162 w 11472530"/>
              <a:gd name="connsiteY1767" fmla="*/ 2801585 h 4614520"/>
              <a:gd name="connsiteX1768" fmla="*/ 4589033 w 11472530"/>
              <a:gd name="connsiteY1768" fmla="*/ 2806310 h 4614520"/>
              <a:gd name="connsiteX1769" fmla="*/ 4612197 w 11472530"/>
              <a:gd name="connsiteY1769" fmla="*/ 2802805 h 4614520"/>
              <a:gd name="connsiteX1770" fmla="*/ 4629876 w 11472530"/>
              <a:gd name="connsiteY1770" fmla="*/ 2793203 h 4614520"/>
              <a:gd name="connsiteX1771" fmla="*/ 4641153 w 11472530"/>
              <a:gd name="connsiteY1771" fmla="*/ 2778725 h 4614520"/>
              <a:gd name="connsiteX1772" fmla="*/ 4645116 w 11472530"/>
              <a:gd name="connsiteY1772" fmla="*/ 2760590 h 4614520"/>
              <a:gd name="connsiteX1773" fmla="*/ 4643592 w 11472530"/>
              <a:gd name="connsiteY1773" fmla="*/ 2748703 h 4614520"/>
              <a:gd name="connsiteX1774" fmla="*/ 4637648 w 11472530"/>
              <a:gd name="connsiteY1774" fmla="*/ 2736206 h 4614520"/>
              <a:gd name="connsiteX1775" fmla="*/ 4625456 w 11472530"/>
              <a:gd name="connsiteY1775" fmla="*/ 2724928 h 4614520"/>
              <a:gd name="connsiteX1776" fmla="*/ 4604882 w 11472530"/>
              <a:gd name="connsiteY1776" fmla="*/ 2717003 h 4614520"/>
              <a:gd name="connsiteX1777" fmla="*/ 4583242 w 11472530"/>
              <a:gd name="connsiteY1777" fmla="*/ 2712127 h 4614520"/>
              <a:gd name="connsiteX1778" fmla="*/ 4569678 w 11472530"/>
              <a:gd name="connsiteY1778" fmla="*/ 2705878 h 4614520"/>
              <a:gd name="connsiteX1779" fmla="*/ 4566478 w 11472530"/>
              <a:gd name="connsiteY1779" fmla="*/ 2697496 h 4614520"/>
              <a:gd name="connsiteX1780" fmla="*/ 4572116 w 11472530"/>
              <a:gd name="connsiteY1780" fmla="*/ 2686676 h 4614520"/>
              <a:gd name="connsiteX1781" fmla="*/ 4587813 w 11472530"/>
              <a:gd name="connsiteY1781" fmla="*/ 2682866 h 4614520"/>
              <a:gd name="connsiteX1782" fmla="*/ 4612197 w 11472530"/>
              <a:gd name="connsiteY1782" fmla="*/ 2687895 h 4614520"/>
              <a:gd name="connsiteX1783" fmla="*/ 4629266 w 11472530"/>
              <a:gd name="connsiteY1783" fmla="*/ 2697801 h 4614520"/>
              <a:gd name="connsiteX1784" fmla="*/ 4638105 w 11472530"/>
              <a:gd name="connsiteY1784" fmla="*/ 2670369 h 4614520"/>
              <a:gd name="connsiteX1785" fmla="*/ 4614941 w 11472530"/>
              <a:gd name="connsiteY1785" fmla="*/ 2661073 h 4614520"/>
              <a:gd name="connsiteX1786" fmla="*/ 4589337 w 11472530"/>
              <a:gd name="connsiteY1786" fmla="*/ 2657872 h 4614520"/>
              <a:gd name="connsiteX1787" fmla="*/ 4045651 w 11472530"/>
              <a:gd name="connsiteY1787" fmla="*/ 2657872 h 4614520"/>
              <a:gd name="connsiteX1788" fmla="*/ 4014256 w 11472530"/>
              <a:gd name="connsiteY1788" fmla="*/ 2663816 h 4614520"/>
              <a:gd name="connsiteX1789" fmla="*/ 3992158 w 11472530"/>
              <a:gd name="connsiteY1789" fmla="*/ 2679970 h 4614520"/>
              <a:gd name="connsiteX1790" fmla="*/ 3979204 w 11472530"/>
              <a:gd name="connsiteY1790" fmla="*/ 2703592 h 4614520"/>
              <a:gd name="connsiteX1791" fmla="*/ 3974937 w 11472530"/>
              <a:gd name="connsiteY1791" fmla="*/ 2731939 h 4614520"/>
              <a:gd name="connsiteX1792" fmla="*/ 3979204 w 11472530"/>
              <a:gd name="connsiteY1792" fmla="*/ 2760285 h 4614520"/>
              <a:gd name="connsiteX1793" fmla="*/ 3992311 w 11472530"/>
              <a:gd name="connsiteY1793" fmla="*/ 2783907 h 4614520"/>
              <a:gd name="connsiteX1794" fmla="*/ 4014561 w 11472530"/>
              <a:gd name="connsiteY1794" fmla="*/ 2800214 h 4614520"/>
              <a:gd name="connsiteX1795" fmla="*/ 4046565 w 11472530"/>
              <a:gd name="connsiteY1795" fmla="*/ 2806310 h 4614520"/>
              <a:gd name="connsiteX1796" fmla="*/ 4077807 w 11472530"/>
              <a:gd name="connsiteY1796" fmla="*/ 2800519 h 4614520"/>
              <a:gd name="connsiteX1797" fmla="*/ 4099753 w 11472530"/>
              <a:gd name="connsiteY1797" fmla="*/ 2784821 h 4614520"/>
              <a:gd name="connsiteX1798" fmla="*/ 4112554 w 11472530"/>
              <a:gd name="connsiteY1798" fmla="*/ 2761657 h 4614520"/>
              <a:gd name="connsiteX1799" fmla="*/ 4116669 w 11472530"/>
              <a:gd name="connsiteY1799" fmla="*/ 2733463 h 4614520"/>
              <a:gd name="connsiteX1800" fmla="*/ 4112554 w 11472530"/>
              <a:gd name="connsiteY1800" fmla="*/ 2704964 h 4614520"/>
              <a:gd name="connsiteX1801" fmla="*/ 4099753 w 11472530"/>
              <a:gd name="connsiteY1801" fmla="*/ 2680885 h 4614520"/>
              <a:gd name="connsiteX1802" fmla="*/ 4077655 w 11472530"/>
              <a:gd name="connsiteY1802" fmla="*/ 2664121 h 4614520"/>
              <a:gd name="connsiteX1803" fmla="*/ 4045651 w 11472530"/>
              <a:gd name="connsiteY1803" fmla="*/ 2657872 h 4614520"/>
              <a:gd name="connsiteX1804" fmla="*/ 3823070 w 11472530"/>
              <a:gd name="connsiteY1804" fmla="*/ 2657872 h 4614520"/>
              <a:gd name="connsiteX1805" fmla="*/ 3793962 w 11472530"/>
              <a:gd name="connsiteY1805" fmla="*/ 2664121 h 4614520"/>
              <a:gd name="connsiteX1806" fmla="*/ 3773997 w 11472530"/>
              <a:gd name="connsiteY1806" fmla="*/ 2683171 h 4614520"/>
              <a:gd name="connsiteX1807" fmla="*/ 3772778 w 11472530"/>
              <a:gd name="connsiteY1807" fmla="*/ 2683171 h 4614520"/>
              <a:gd name="connsiteX1808" fmla="*/ 3771254 w 11472530"/>
              <a:gd name="connsiteY1808" fmla="*/ 2662444 h 4614520"/>
              <a:gd name="connsiteX1809" fmla="*/ 3745042 w 11472530"/>
              <a:gd name="connsiteY1809" fmla="*/ 2662444 h 4614520"/>
              <a:gd name="connsiteX1810" fmla="*/ 3745042 w 11472530"/>
              <a:gd name="connsiteY1810" fmla="*/ 2802652 h 4614520"/>
              <a:gd name="connsiteX1811" fmla="*/ 3778570 w 11472530"/>
              <a:gd name="connsiteY1811" fmla="*/ 2802652 h 4614520"/>
              <a:gd name="connsiteX1812" fmla="*/ 3778570 w 11472530"/>
              <a:gd name="connsiteY1812" fmla="*/ 2712736 h 4614520"/>
              <a:gd name="connsiteX1813" fmla="*/ 3785123 w 11472530"/>
              <a:gd name="connsiteY1813" fmla="*/ 2700849 h 4614520"/>
              <a:gd name="connsiteX1814" fmla="*/ 3795029 w 11472530"/>
              <a:gd name="connsiteY1814" fmla="*/ 2692162 h 4614520"/>
              <a:gd name="connsiteX1815" fmla="*/ 3806459 w 11472530"/>
              <a:gd name="connsiteY1815" fmla="*/ 2686828 h 4614520"/>
              <a:gd name="connsiteX1816" fmla="*/ 3817584 w 11472530"/>
              <a:gd name="connsiteY1816" fmla="*/ 2684999 h 4614520"/>
              <a:gd name="connsiteX1817" fmla="*/ 3838920 w 11472530"/>
              <a:gd name="connsiteY1817" fmla="*/ 2709993 h 4614520"/>
              <a:gd name="connsiteX1818" fmla="*/ 3838920 w 11472530"/>
              <a:gd name="connsiteY1818" fmla="*/ 2802652 h 4614520"/>
              <a:gd name="connsiteX1819" fmla="*/ 3872448 w 11472530"/>
              <a:gd name="connsiteY1819" fmla="*/ 2802652 h 4614520"/>
              <a:gd name="connsiteX1820" fmla="*/ 3872448 w 11472530"/>
              <a:gd name="connsiteY1820" fmla="*/ 2707250 h 4614520"/>
              <a:gd name="connsiteX1821" fmla="*/ 3868486 w 11472530"/>
              <a:gd name="connsiteY1821" fmla="*/ 2684085 h 4614520"/>
              <a:gd name="connsiteX1822" fmla="*/ 3857665 w 11472530"/>
              <a:gd name="connsiteY1822" fmla="*/ 2668845 h 4614520"/>
              <a:gd name="connsiteX1823" fmla="*/ 3841968 w 11472530"/>
              <a:gd name="connsiteY1823" fmla="*/ 2660463 h 4614520"/>
              <a:gd name="connsiteX1824" fmla="*/ 3823070 w 11472530"/>
              <a:gd name="connsiteY1824" fmla="*/ 2657872 h 4614520"/>
              <a:gd name="connsiteX1825" fmla="*/ 3636076 w 11472530"/>
              <a:gd name="connsiteY1825" fmla="*/ 2657872 h 4614520"/>
              <a:gd name="connsiteX1826" fmla="*/ 3604681 w 11472530"/>
              <a:gd name="connsiteY1826" fmla="*/ 2663816 h 4614520"/>
              <a:gd name="connsiteX1827" fmla="*/ 3582583 w 11472530"/>
              <a:gd name="connsiteY1827" fmla="*/ 2679970 h 4614520"/>
              <a:gd name="connsiteX1828" fmla="*/ 3569629 w 11472530"/>
              <a:gd name="connsiteY1828" fmla="*/ 2703592 h 4614520"/>
              <a:gd name="connsiteX1829" fmla="*/ 3565362 w 11472530"/>
              <a:gd name="connsiteY1829" fmla="*/ 2731939 h 4614520"/>
              <a:gd name="connsiteX1830" fmla="*/ 3569629 w 11472530"/>
              <a:gd name="connsiteY1830" fmla="*/ 2760285 h 4614520"/>
              <a:gd name="connsiteX1831" fmla="*/ 3582735 w 11472530"/>
              <a:gd name="connsiteY1831" fmla="*/ 2783907 h 4614520"/>
              <a:gd name="connsiteX1832" fmla="*/ 3604986 w 11472530"/>
              <a:gd name="connsiteY1832" fmla="*/ 2800214 h 4614520"/>
              <a:gd name="connsiteX1833" fmla="*/ 3636990 w 11472530"/>
              <a:gd name="connsiteY1833" fmla="*/ 2806310 h 4614520"/>
              <a:gd name="connsiteX1834" fmla="*/ 3668232 w 11472530"/>
              <a:gd name="connsiteY1834" fmla="*/ 2800519 h 4614520"/>
              <a:gd name="connsiteX1835" fmla="*/ 3690178 w 11472530"/>
              <a:gd name="connsiteY1835" fmla="*/ 2784821 h 4614520"/>
              <a:gd name="connsiteX1836" fmla="*/ 3702979 w 11472530"/>
              <a:gd name="connsiteY1836" fmla="*/ 2761657 h 4614520"/>
              <a:gd name="connsiteX1837" fmla="*/ 3707094 w 11472530"/>
              <a:gd name="connsiteY1837" fmla="*/ 2733463 h 4614520"/>
              <a:gd name="connsiteX1838" fmla="*/ 3702979 w 11472530"/>
              <a:gd name="connsiteY1838" fmla="*/ 2704964 h 4614520"/>
              <a:gd name="connsiteX1839" fmla="*/ 3690178 w 11472530"/>
              <a:gd name="connsiteY1839" fmla="*/ 2680885 h 4614520"/>
              <a:gd name="connsiteX1840" fmla="*/ 3668079 w 11472530"/>
              <a:gd name="connsiteY1840" fmla="*/ 2664121 h 4614520"/>
              <a:gd name="connsiteX1841" fmla="*/ 3636076 w 11472530"/>
              <a:gd name="connsiteY1841" fmla="*/ 2657872 h 4614520"/>
              <a:gd name="connsiteX1842" fmla="*/ 3045526 w 11472530"/>
              <a:gd name="connsiteY1842" fmla="*/ 2657872 h 4614520"/>
              <a:gd name="connsiteX1843" fmla="*/ 3014131 w 11472530"/>
              <a:gd name="connsiteY1843" fmla="*/ 2663816 h 4614520"/>
              <a:gd name="connsiteX1844" fmla="*/ 2992033 w 11472530"/>
              <a:gd name="connsiteY1844" fmla="*/ 2679970 h 4614520"/>
              <a:gd name="connsiteX1845" fmla="*/ 2979079 w 11472530"/>
              <a:gd name="connsiteY1845" fmla="*/ 2703592 h 4614520"/>
              <a:gd name="connsiteX1846" fmla="*/ 2974812 w 11472530"/>
              <a:gd name="connsiteY1846" fmla="*/ 2731939 h 4614520"/>
              <a:gd name="connsiteX1847" fmla="*/ 2979079 w 11472530"/>
              <a:gd name="connsiteY1847" fmla="*/ 2760285 h 4614520"/>
              <a:gd name="connsiteX1848" fmla="*/ 2992186 w 11472530"/>
              <a:gd name="connsiteY1848" fmla="*/ 2783907 h 4614520"/>
              <a:gd name="connsiteX1849" fmla="*/ 3014436 w 11472530"/>
              <a:gd name="connsiteY1849" fmla="*/ 2800214 h 4614520"/>
              <a:gd name="connsiteX1850" fmla="*/ 3046440 w 11472530"/>
              <a:gd name="connsiteY1850" fmla="*/ 2806310 h 4614520"/>
              <a:gd name="connsiteX1851" fmla="*/ 3077682 w 11472530"/>
              <a:gd name="connsiteY1851" fmla="*/ 2800519 h 4614520"/>
              <a:gd name="connsiteX1852" fmla="*/ 3099628 w 11472530"/>
              <a:gd name="connsiteY1852" fmla="*/ 2784821 h 4614520"/>
              <a:gd name="connsiteX1853" fmla="*/ 3112429 w 11472530"/>
              <a:gd name="connsiteY1853" fmla="*/ 2761657 h 4614520"/>
              <a:gd name="connsiteX1854" fmla="*/ 3116544 w 11472530"/>
              <a:gd name="connsiteY1854" fmla="*/ 2733463 h 4614520"/>
              <a:gd name="connsiteX1855" fmla="*/ 3112429 w 11472530"/>
              <a:gd name="connsiteY1855" fmla="*/ 2704964 h 4614520"/>
              <a:gd name="connsiteX1856" fmla="*/ 3099628 w 11472530"/>
              <a:gd name="connsiteY1856" fmla="*/ 2680885 h 4614520"/>
              <a:gd name="connsiteX1857" fmla="*/ 3077530 w 11472530"/>
              <a:gd name="connsiteY1857" fmla="*/ 2664121 h 4614520"/>
              <a:gd name="connsiteX1858" fmla="*/ 3045526 w 11472530"/>
              <a:gd name="connsiteY1858" fmla="*/ 2657872 h 4614520"/>
              <a:gd name="connsiteX1859" fmla="*/ 2513345 w 11472530"/>
              <a:gd name="connsiteY1859" fmla="*/ 2657872 h 4614520"/>
              <a:gd name="connsiteX1860" fmla="*/ 2482408 w 11472530"/>
              <a:gd name="connsiteY1860" fmla="*/ 2663816 h 4614520"/>
              <a:gd name="connsiteX1861" fmla="*/ 2459700 w 11472530"/>
              <a:gd name="connsiteY1861" fmla="*/ 2680123 h 4614520"/>
              <a:gd name="connsiteX1862" fmla="*/ 2445832 w 11472530"/>
              <a:gd name="connsiteY1862" fmla="*/ 2704049 h 4614520"/>
              <a:gd name="connsiteX1863" fmla="*/ 2441107 w 11472530"/>
              <a:gd name="connsiteY1863" fmla="*/ 2732548 h 4614520"/>
              <a:gd name="connsiteX1864" fmla="*/ 2445679 w 11472530"/>
              <a:gd name="connsiteY1864" fmla="*/ 2760590 h 4614520"/>
              <a:gd name="connsiteX1865" fmla="*/ 2459091 w 11472530"/>
              <a:gd name="connsiteY1865" fmla="*/ 2784212 h 4614520"/>
              <a:gd name="connsiteX1866" fmla="*/ 2481036 w 11472530"/>
              <a:gd name="connsiteY1866" fmla="*/ 2800366 h 4614520"/>
              <a:gd name="connsiteX1867" fmla="*/ 2511211 w 11472530"/>
              <a:gd name="connsiteY1867" fmla="*/ 2806310 h 4614520"/>
              <a:gd name="connsiteX1868" fmla="*/ 2528737 w 11472530"/>
              <a:gd name="connsiteY1868" fmla="*/ 2804633 h 4614520"/>
              <a:gd name="connsiteX1869" fmla="*/ 2544434 w 11472530"/>
              <a:gd name="connsiteY1869" fmla="*/ 2800519 h 4614520"/>
              <a:gd name="connsiteX1870" fmla="*/ 2557541 w 11472530"/>
              <a:gd name="connsiteY1870" fmla="*/ 2795185 h 4614520"/>
              <a:gd name="connsiteX1871" fmla="*/ 2567294 w 11472530"/>
              <a:gd name="connsiteY1871" fmla="*/ 2789851 h 4614520"/>
              <a:gd name="connsiteX1872" fmla="*/ 2561808 w 11472530"/>
              <a:gd name="connsiteY1872" fmla="*/ 2764857 h 4614520"/>
              <a:gd name="connsiteX1873" fmla="*/ 2540320 w 11472530"/>
              <a:gd name="connsiteY1873" fmla="*/ 2775525 h 4614520"/>
              <a:gd name="connsiteX1874" fmla="*/ 2516393 w 11472530"/>
              <a:gd name="connsiteY1874" fmla="*/ 2779792 h 4614520"/>
              <a:gd name="connsiteX1875" fmla="*/ 2498867 w 11472530"/>
              <a:gd name="connsiteY1875" fmla="*/ 2776287 h 4614520"/>
              <a:gd name="connsiteX1876" fmla="*/ 2486218 w 11472530"/>
              <a:gd name="connsiteY1876" fmla="*/ 2766838 h 4614520"/>
              <a:gd name="connsiteX1877" fmla="*/ 2478293 w 11472530"/>
              <a:gd name="connsiteY1877" fmla="*/ 2752817 h 4614520"/>
              <a:gd name="connsiteX1878" fmla="*/ 2474940 w 11472530"/>
              <a:gd name="connsiteY1878" fmla="*/ 2735596 h 4614520"/>
              <a:gd name="connsiteX1879" fmla="*/ 2563637 w 11472530"/>
              <a:gd name="connsiteY1879" fmla="*/ 2735596 h 4614520"/>
              <a:gd name="connsiteX1880" fmla="*/ 2565923 w 11472530"/>
              <a:gd name="connsiteY1880" fmla="*/ 2730872 h 4614520"/>
              <a:gd name="connsiteX1881" fmla="*/ 2567752 w 11472530"/>
              <a:gd name="connsiteY1881" fmla="*/ 2724319 h 4614520"/>
              <a:gd name="connsiteX1882" fmla="*/ 2568971 w 11472530"/>
              <a:gd name="connsiteY1882" fmla="*/ 2716851 h 4614520"/>
              <a:gd name="connsiteX1883" fmla="*/ 2569428 w 11472530"/>
              <a:gd name="connsiteY1883" fmla="*/ 2709688 h 4614520"/>
              <a:gd name="connsiteX1884" fmla="*/ 2554798 w 11472530"/>
              <a:gd name="connsiteY1884" fmla="*/ 2671436 h 4614520"/>
              <a:gd name="connsiteX1885" fmla="*/ 2513345 w 11472530"/>
              <a:gd name="connsiteY1885" fmla="*/ 2657872 h 4614520"/>
              <a:gd name="connsiteX1886" fmla="*/ 1870445 w 11472530"/>
              <a:gd name="connsiteY1886" fmla="*/ 2657872 h 4614520"/>
              <a:gd name="connsiteX1887" fmla="*/ 1841337 w 11472530"/>
              <a:gd name="connsiteY1887" fmla="*/ 2664121 h 4614520"/>
              <a:gd name="connsiteX1888" fmla="*/ 1821373 w 11472530"/>
              <a:gd name="connsiteY1888" fmla="*/ 2683171 h 4614520"/>
              <a:gd name="connsiteX1889" fmla="*/ 1820153 w 11472530"/>
              <a:gd name="connsiteY1889" fmla="*/ 2683171 h 4614520"/>
              <a:gd name="connsiteX1890" fmla="*/ 1818629 w 11472530"/>
              <a:gd name="connsiteY1890" fmla="*/ 2662444 h 4614520"/>
              <a:gd name="connsiteX1891" fmla="*/ 1792417 w 11472530"/>
              <a:gd name="connsiteY1891" fmla="*/ 2662444 h 4614520"/>
              <a:gd name="connsiteX1892" fmla="*/ 1792417 w 11472530"/>
              <a:gd name="connsiteY1892" fmla="*/ 2802652 h 4614520"/>
              <a:gd name="connsiteX1893" fmla="*/ 1825945 w 11472530"/>
              <a:gd name="connsiteY1893" fmla="*/ 2802652 h 4614520"/>
              <a:gd name="connsiteX1894" fmla="*/ 1825945 w 11472530"/>
              <a:gd name="connsiteY1894" fmla="*/ 2712736 h 4614520"/>
              <a:gd name="connsiteX1895" fmla="*/ 1832498 w 11472530"/>
              <a:gd name="connsiteY1895" fmla="*/ 2700849 h 4614520"/>
              <a:gd name="connsiteX1896" fmla="*/ 1842404 w 11472530"/>
              <a:gd name="connsiteY1896" fmla="*/ 2692162 h 4614520"/>
              <a:gd name="connsiteX1897" fmla="*/ 1853834 w 11472530"/>
              <a:gd name="connsiteY1897" fmla="*/ 2686828 h 4614520"/>
              <a:gd name="connsiteX1898" fmla="*/ 1864959 w 11472530"/>
              <a:gd name="connsiteY1898" fmla="*/ 2684999 h 4614520"/>
              <a:gd name="connsiteX1899" fmla="*/ 1886295 w 11472530"/>
              <a:gd name="connsiteY1899" fmla="*/ 2709993 h 4614520"/>
              <a:gd name="connsiteX1900" fmla="*/ 1886295 w 11472530"/>
              <a:gd name="connsiteY1900" fmla="*/ 2802652 h 4614520"/>
              <a:gd name="connsiteX1901" fmla="*/ 1919823 w 11472530"/>
              <a:gd name="connsiteY1901" fmla="*/ 2802652 h 4614520"/>
              <a:gd name="connsiteX1902" fmla="*/ 1919823 w 11472530"/>
              <a:gd name="connsiteY1902" fmla="*/ 2707250 h 4614520"/>
              <a:gd name="connsiteX1903" fmla="*/ 1915861 w 11472530"/>
              <a:gd name="connsiteY1903" fmla="*/ 2684085 h 4614520"/>
              <a:gd name="connsiteX1904" fmla="*/ 1905040 w 11472530"/>
              <a:gd name="connsiteY1904" fmla="*/ 2668845 h 4614520"/>
              <a:gd name="connsiteX1905" fmla="*/ 1889343 w 11472530"/>
              <a:gd name="connsiteY1905" fmla="*/ 2660463 h 4614520"/>
              <a:gd name="connsiteX1906" fmla="*/ 1870445 w 11472530"/>
              <a:gd name="connsiteY1906" fmla="*/ 2657872 h 4614520"/>
              <a:gd name="connsiteX1907" fmla="*/ 1508115 w 11472530"/>
              <a:gd name="connsiteY1907" fmla="*/ 2657872 h 4614520"/>
              <a:gd name="connsiteX1908" fmla="*/ 1458737 w 11472530"/>
              <a:gd name="connsiteY1908" fmla="*/ 2669759 h 4614520"/>
              <a:gd name="connsiteX1909" fmla="*/ 1465138 w 11472530"/>
              <a:gd name="connsiteY1909" fmla="*/ 2695058 h 4614520"/>
              <a:gd name="connsiteX1910" fmla="*/ 1505371 w 11472530"/>
              <a:gd name="connsiteY1910" fmla="*/ 2684999 h 4614520"/>
              <a:gd name="connsiteX1911" fmla="*/ 1530060 w 11472530"/>
              <a:gd name="connsiteY1911" fmla="*/ 2690486 h 4614520"/>
              <a:gd name="connsiteX1912" fmla="*/ 1537680 w 11472530"/>
              <a:gd name="connsiteY1912" fmla="*/ 2707859 h 4614520"/>
              <a:gd name="connsiteX1913" fmla="*/ 1537680 w 11472530"/>
              <a:gd name="connsiteY1913" fmla="*/ 2712431 h 4614520"/>
              <a:gd name="connsiteX1914" fmla="*/ 1524574 w 11472530"/>
              <a:gd name="connsiteY1914" fmla="*/ 2712431 h 4614520"/>
              <a:gd name="connsiteX1915" fmla="*/ 1493179 w 11472530"/>
              <a:gd name="connsiteY1915" fmla="*/ 2716089 h 4614520"/>
              <a:gd name="connsiteX1916" fmla="*/ 1469100 w 11472530"/>
              <a:gd name="connsiteY1916" fmla="*/ 2726605 h 4614520"/>
              <a:gd name="connsiteX1917" fmla="*/ 1453708 w 11472530"/>
              <a:gd name="connsiteY1917" fmla="*/ 2743369 h 4614520"/>
              <a:gd name="connsiteX1918" fmla="*/ 1448374 w 11472530"/>
              <a:gd name="connsiteY1918" fmla="*/ 2765771 h 4614520"/>
              <a:gd name="connsiteX1919" fmla="*/ 1459346 w 11472530"/>
              <a:gd name="connsiteY1919" fmla="*/ 2795185 h 4614520"/>
              <a:gd name="connsiteX1920" fmla="*/ 1489521 w 11472530"/>
              <a:gd name="connsiteY1920" fmla="*/ 2806310 h 4614520"/>
              <a:gd name="connsiteX1921" fmla="*/ 1518325 w 11472530"/>
              <a:gd name="connsiteY1921" fmla="*/ 2800061 h 4614520"/>
              <a:gd name="connsiteX1922" fmla="*/ 1540728 w 11472530"/>
              <a:gd name="connsiteY1922" fmla="*/ 2783450 h 4614520"/>
              <a:gd name="connsiteX1923" fmla="*/ 1541947 w 11472530"/>
              <a:gd name="connsiteY1923" fmla="*/ 2783450 h 4614520"/>
              <a:gd name="connsiteX1924" fmla="*/ 1544386 w 11472530"/>
              <a:gd name="connsiteY1924" fmla="*/ 2802652 h 4614520"/>
              <a:gd name="connsiteX1925" fmla="*/ 1571208 w 11472530"/>
              <a:gd name="connsiteY1925" fmla="*/ 2802652 h 4614520"/>
              <a:gd name="connsiteX1926" fmla="*/ 1571208 w 11472530"/>
              <a:gd name="connsiteY1926" fmla="*/ 2707250 h 4614520"/>
              <a:gd name="connsiteX1927" fmla="*/ 1566484 w 11472530"/>
              <a:gd name="connsiteY1927" fmla="*/ 2685304 h 4614520"/>
              <a:gd name="connsiteX1928" fmla="*/ 1554444 w 11472530"/>
              <a:gd name="connsiteY1928" fmla="*/ 2670369 h 4614520"/>
              <a:gd name="connsiteX1929" fmla="*/ 1508115 w 11472530"/>
              <a:gd name="connsiteY1929" fmla="*/ 2657872 h 4614520"/>
              <a:gd name="connsiteX1930" fmla="*/ 1036513 w 11472530"/>
              <a:gd name="connsiteY1930" fmla="*/ 2657872 h 4614520"/>
              <a:gd name="connsiteX1931" fmla="*/ 999327 w 11472530"/>
              <a:gd name="connsiteY1931" fmla="*/ 2668997 h 4614520"/>
              <a:gd name="connsiteX1932" fmla="*/ 985002 w 11472530"/>
              <a:gd name="connsiteY1932" fmla="*/ 2700544 h 4614520"/>
              <a:gd name="connsiteX1933" fmla="*/ 986373 w 11472530"/>
              <a:gd name="connsiteY1933" fmla="*/ 2712127 h 4614520"/>
              <a:gd name="connsiteX1934" fmla="*/ 991555 w 11472530"/>
              <a:gd name="connsiteY1934" fmla="*/ 2723861 h 4614520"/>
              <a:gd name="connsiteX1935" fmla="*/ 1001918 w 11472530"/>
              <a:gd name="connsiteY1935" fmla="*/ 2734072 h 4614520"/>
              <a:gd name="connsiteX1936" fmla="*/ 1018834 w 11472530"/>
              <a:gd name="connsiteY1936" fmla="*/ 2741083 h 4614520"/>
              <a:gd name="connsiteX1937" fmla="*/ 1048095 w 11472530"/>
              <a:gd name="connsiteY1937" fmla="*/ 2748398 h 4614520"/>
              <a:gd name="connsiteX1938" fmla="*/ 1060287 w 11472530"/>
              <a:gd name="connsiteY1938" fmla="*/ 2754341 h 4614520"/>
              <a:gd name="connsiteX1939" fmla="*/ 1063335 w 11472530"/>
              <a:gd name="connsiteY1939" fmla="*/ 2763028 h 4614520"/>
              <a:gd name="connsiteX1940" fmla="*/ 1057239 w 11472530"/>
              <a:gd name="connsiteY1940" fmla="*/ 2776897 h 4614520"/>
              <a:gd name="connsiteX1941" fmla="*/ 1039561 w 11472530"/>
              <a:gd name="connsiteY1941" fmla="*/ 2781926 h 4614520"/>
              <a:gd name="connsiteX1942" fmla="*/ 1015634 w 11472530"/>
              <a:gd name="connsiteY1942" fmla="*/ 2777049 h 4614520"/>
              <a:gd name="connsiteX1943" fmla="*/ 992317 w 11472530"/>
              <a:gd name="connsiteY1943" fmla="*/ 2762114 h 4614520"/>
              <a:gd name="connsiteX1944" fmla="*/ 984392 w 11472530"/>
              <a:gd name="connsiteY1944" fmla="*/ 2791070 h 4614520"/>
              <a:gd name="connsiteX1945" fmla="*/ 1006337 w 11472530"/>
              <a:gd name="connsiteY1945" fmla="*/ 2801585 h 4614520"/>
              <a:gd name="connsiteX1946" fmla="*/ 1036208 w 11472530"/>
              <a:gd name="connsiteY1946" fmla="*/ 2806310 h 4614520"/>
              <a:gd name="connsiteX1947" fmla="*/ 1059373 w 11472530"/>
              <a:gd name="connsiteY1947" fmla="*/ 2802805 h 4614520"/>
              <a:gd name="connsiteX1948" fmla="*/ 1077051 w 11472530"/>
              <a:gd name="connsiteY1948" fmla="*/ 2793203 h 4614520"/>
              <a:gd name="connsiteX1949" fmla="*/ 1088329 w 11472530"/>
              <a:gd name="connsiteY1949" fmla="*/ 2778725 h 4614520"/>
              <a:gd name="connsiteX1950" fmla="*/ 1092291 w 11472530"/>
              <a:gd name="connsiteY1950" fmla="*/ 2760590 h 4614520"/>
              <a:gd name="connsiteX1951" fmla="*/ 1090767 w 11472530"/>
              <a:gd name="connsiteY1951" fmla="*/ 2748703 h 4614520"/>
              <a:gd name="connsiteX1952" fmla="*/ 1084823 w 11472530"/>
              <a:gd name="connsiteY1952" fmla="*/ 2736206 h 4614520"/>
              <a:gd name="connsiteX1953" fmla="*/ 1072632 w 11472530"/>
              <a:gd name="connsiteY1953" fmla="*/ 2724928 h 4614520"/>
              <a:gd name="connsiteX1954" fmla="*/ 1052057 w 11472530"/>
              <a:gd name="connsiteY1954" fmla="*/ 2717003 h 4614520"/>
              <a:gd name="connsiteX1955" fmla="*/ 1030417 w 11472530"/>
              <a:gd name="connsiteY1955" fmla="*/ 2712127 h 4614520"/>
              <a:gd name="connsiteX1956" fmla="*/ 1016853 w 11472530"/>
              <a:gd name="connsiteY1956" fmla="*/ 2705878 h 4614520"/>
              <a:gd name="connsiteX1957" fmla="*/ 1013653 w 11472530"/>
              <a:gd name="connsiteY1957" fmla="*/ 2697496 h 4614520"/>
              <a:gd name="connsiteX1958" fmla="*/ 1019291 w 11472530"/>
              <a:gd name="connsiteY1958" fmla="*/ 2686676 h 4614520"/>
              <a:gd name="connsiteX1959" fmla="*/ 1034989 w 11472530"/>
              <a:gd name="connsiteY1959" fmla="*/ 2682866 h 4614520"/>
              <a:gd name="connsiteX1960" fmla="*/ 1059373 w 11472530"/>
              <a:gd name="connsiteY1960" fmla="*/ 2687895 h 4614520"/>
              <a:gd name="connsiteX1961" fmla="*/ 1076441 w 11472530"/>
              <a:gd name="connsiteY1961" fmla="*/ 2697801 h 4614520"/>
              <a:gd name="connsiteX1962" fmla="*/ 1085281 w 11472530"/>
              <a:gd name="connsiteY1962" fmla="*/ 2670369 h 4614520"/>
              <a:gd name="connsiteX1963" fmla="*/ 1062116 w 11472530"/>
              <a:gd name="connsiteY1963" fmla="*/ 2661073 h 4614520"/>
              <a:gd name="connsiteX1964" fmla="*/ 1036513 w 11472530"/>
              <a:gd name="connsiteY1964" fmla="*/ 2657872 h 4614520"/>
              <a:gd name="connsiteX1965" fmla="*/ 903620 w 11472530"/>
              <a:gd name="connsiteY1965" fmla="*/ 2657872 h 4614520"/>
              <a:gd name="connsiteX1966" fmla="*/ 872683 w 11472530"/>
              <a:gd name="connsiteY1966" fmla="*/ 2663816 h 4614520"/>
              <a:gd name="connsiteX1967" fmla="*/ 849975 w 11472530"/>
              <a:gd name="connsiteY1967" fmla="*/ 2680123 h 4614520"/>
              <a:gd name="connsiteX1968" fmla="*/ 836107 w 11472530"/>
              <a:gd name="connsiteY1968" fmla="*/ 2704049 h 4614520"/>
              <a:gd name="connsiteX1969" fmla="*/ 831382 w 11472530"/>
              <a:gd name="connsiteY1969" fmla="*/ 2732548 h 4614520"/>
              <a:gd name="connsiteX1970" fmla="*/ 835954 w 11472530"/>
              <a:gd name="connsiteY1970" fmla="*/ 2760590 h 4614520"/>
              <a:gd name="connsiteX1971" fmla="*/ 849365 w 11472530"/>
              <a:gd name="connsiteY1971" fmla="*/ 2784212 h 4614520"/>
              <a:gd name="connsiteX1972" fmla="*/ 871311 w 11472530"/>
              <a:gd name="connsiteY1972" fmla="*/ 2800366 h 4614520"/>
              <a:gd name="connsiteX1973" fmla="*/ 901486 w 11472530"/>
              <a:gd name="connsiteY1973" fmla="*/ 2806310 h 4614520"/>
              <a:gd name="connsiteX1974" fmla="*/ 919012 w 11472530"/>
              <a:gd name="connsiteY1974" fmla="*/ 2804633 h 4614520"/>
              <a:gd name="connsiteX1975" fmla="*/ 934709 w 11472530"/>
              <a:gd name="connsiteY1975" fmla="*/ 2800519 h 4614520"/>
              <a:gd name="connsiteX1976" fmla="*/ 947816 w 11472530"/>
              <a:gd name="connsiteY1976" fmla="*/ 2795185 h 4614520"/>
              <a:gd name="connsiteX1977" fmla="*/ 957569 w 11472530"/>
              <a:gd name="connsiteY1977" fmla="*/ 2789851 h 4614520"/>
              <a:gd name="connsiteX1978" fmla="*/ 952083 w 11472530"/>
              <a:gd name="connsiteY1978" fmla="*/ 2764857 h 4614520"/>
              <a:gd name="connsiteX1979" fmla="*/ 930595 w 11472530"/>
              <a:gd name="connsiteY1979" fmla="*/ 2775525 h 4614520"/>
              <a:gd name="connsiteX1980" fmla="*/ 906668 w 11472530"/>
              <a:gd name="connsiteY1980" fmla="*/ 2779792 h 4614520"/>
              <a:gd name="connsiteX1981" fmla="*/ 889142 w 11472530"/>
              <a:gd name="connsiteY1981" fmla="*/ 2776287 h 4614520"/>
              <a:gd name="connsiteX1982" fmla="*/ 876493 w 11472530"/>
              <a:gd name="connsiteY1982" fmla="*/ 2766838 h 4614520"/>
              <a:gd name="connsiteX1983" fmla="*/ 868568 w 11472530"/>
              <a:gd name="connsiteY1983" fmla="*/ 2752817 h 4614520"/>
              <a:gd name="connsiteX1984" fmla="*/ 865215 w 11472530"/>
              <a:gd name="connsiteY1984" fmla="*/ 2735596 h 4614520"/>
              <a:gd name="connsiteX1985" fmla="*/ 953912 w 11472530"/>
              <a:gd name="connsiteY1985" fmla="*/ 2735596 h 4614520"/>
              <a:gd name="connsiteX1986" fmla="*/ 956198 w 11472530"/>
              <a:gd name="connsiteY1986" fmla="*/ 2730872 h 4614520"/>
              <a:gd name="connsiteX1987" fmla="*/ 958027 w 11472530"/>
              <a:gd name="connsiteY1987" fmla="*/ 2724319 h 4614520"/>
              <a:gd name="connsiteX1988" fmla="*/ 959246 w 11472530"/>
              <a:gd name="connsiteY1988" fmla="*/ 2716851 h 4614520"/>
              <a:gd name="connsiteX1989" fmla="*/ 959703 w 11472530"/>
              <a:gd name="connsiteY1989" fmla="*/ 2709688 h 4614520"/>
              <a:gd name="connsiteX1990" fmla="*/ 945073 w 11472530"/>
              <a:gd name="connsiteY1990" fmla="*/ 2671436 h 4614520"/>
              <a:gd name="connsiteX1991" fmla="*/ 903620 w 11472530"/>
              <a:gd name="connsiteY1991" fmla="*/ 2657872 h 4614520"/>
              <a:gd name="connsiteX1992" fmla="*/ 584570 w 11472530"/>
              <a:gd name="connsiteY1992" fmla="*/ 2657872 h 4614520"/>
              <a:gd name="connsiteX1993" fmla="*/ 555462 w 11472530"/>
              <a:gd name="connsiteY1993" fmla="*/ 2664121 h 4614520"/>
              <a:gd name="connsiteX1994" fmla="*/ 535498 w 11472530"/>
              <a:gd name="connsiteY1994" fmla="*/ 2683171 h 4614520"/>
              <a:gd name="connsiteX1995" fmla="*/ 534278 w 11472530"/>
              <a:gd name="connsiteY1995" fmla="*/ 2683171 h 4614520"/>
              <a:gd name="connsiteX1996" fmla="*/ 532754 w 11472530"/>
              <a:gd name="connsiteY1996" fmla="*/ 2662444 h 4614520"/>
              <a:gd name="connsiteX1997" fmla="*/ 506542 w 11472530"/>
              <a:gd name="connsiteY1997" fmla="*/ 2662444 h 4614520"/>
              <a:gd name="connsiteX1998" fmla="*/ 506542 w 11472530"/>
              <a:gd name="connsiteY1998" fmla="*/ 2802652 h 4614520"/>
              <a:gd name="connsiteX1999" fmla="*/ 540070 w 11472530"/>
              <a:gd name="connsiteY1999" fmla="*/ 2802652 h 4614520"/>
              <a:gd name="connsiteX2000" fmla="*/ 540070 w 11472530"/>
              <a:gd name="connsiteY2000" fmla="*/ 2712736 h 4614520"/>
              <a:gd name="connsiteX2001" fmla="*/ 546623 w 11472530"/>
              <a:gd name="connsiteY2001" fmla="*/ 2700849 h 4614520"/>
              <a:gd name="connsiteX2002" fmla="*/ 556529 w 11472530"/>
              <a:gd name="connsiteY2002" fmla="*/ 2692162 h 4614520"/>
              <a:gd name="connsiteX2003" fmla="*/ 567959 w 11472530"/>
              <a:gd name="connsiteY2003" fmla="*/ 2686828 h 4614520"/>
              <a:gd name="connsiteX2004" fmla="*/ 579084 w 11472530"/>
              <a:gd name="connsiteY2004" fmla="*/ 2684999 h 4614520"/>
              <a:gd name="connsiteX2005" fmla="*/ 600420 w 11472530"/>
              <a:gd name="connsiteY2005" fmla="*/ 2709993 h 4614520"/>
              <a:gd name="connsiteX2006" fmla="*/ 600420 w 11472530"/>
              <a:gd name="connsiteY2006" fmla="*/ 2802652 h 4614520"/>
              <a:gd name="connsiteX2007" fmla="*/ 633948 w 11472530"/>
              <a:gd name="connsiteY2007" fmla="*/ 2802652 h 4614520"/>
              <a:gd name="connsiteX2008" fmla="*/ 633948 w 11472530"/>
              <a:gd name="connsiteY2008" fmla="*/ 2707250 h 4614520"/>
              <a:gd name="connsiteX2009" fmla="*/ 629986 w 11472530"/>
              <a:gd name="connsiteY2009" fmla="*/ 2684085 h 4614520"/>
              <a:gd name="connsiteX2010" fmla="*/ 619165 w 11472530"/>
              <a:gd name="connsiteY2010" fmla="*/ 2668845 h 4614520"/>
              <a:gd name="connsiteX2011" fmla="*/ 603468 w 11472530"/>
              <a:gd name="connsiteY2011" fmla="*/ 2660463 h 4614520"/>
              <a:gd name="connsiteX2012" fmla="*/ 584570 w 11472530"/>
              <a:gd name="connsiteY2012" fmla="*/ 2657872 h 4614520"/>
              <a:gd name="connsiteX2013" fmla="*/ 2086701 w 11472530"/>
              <a:gd name="connsiteY2013" fmla="*/ 2657567 h 4614520"/>
              <a:gd name="connsiteX2014" fmla="*/ 2066432 w 11472530"/>
              <a:gd name="connsiteY2014" fmla="*/ 2662097 h 4614520"/>
              <a:gd name="connsiteX2015" fmla="*/ 2043115 w 11472530"/>
              <a:gd name="connsiteY2015" fmla="*/ 2663816 h 4614520"/>
              <a:gd name="connsiteX2016" fmla="*/ 2029551 w 11472530"/>
              <a:gd name="connsiteY2016" fmla="*/ 2659358 h 4614520"/>
              <a:gd name="connsiteX2017" fmla="*/ 2013854 w 11472530"/>
              <a:gd name="connsiteY2017" fmla="*/ 2657872 h 4614520"/>
              <a:gd name="connsiteX2018" fmla="*/ 1989927 w 11472530"/>
              <a:gd name="connsiteY2018" fmla="*/ 2662139 h 4614520"/>
              <a:gd name="connsiteX2019" fmla="*/ 1971944 w 11472530"/>
              <a:gd name="connsiteY2019" fmla="*/ 2673874 h 4614520"/>
              <a:gd name="connsiteX2020" fmla="*/ 1960514 w 11472530"/>
              <a:gd name="connsiteY2020" fmla="*/ 2691705 h 4614520"/>
              <a:gd name="connsiteX2021" fmla="*/ 1956552 w 11472530"/>
              <a:gd name="connsiteY2021" fmla="*/ 2713955 h 4614520"/>
              <a:gd name="connsiteX2022" fmla="*/ 1962648 w 11472530"/>
              <a:gd name="connsiteY2022" fmla="*/ 2740473 h 4614520"/>
              <a:gd name="connsiteX2023" fmla="*/ 1982460 w 11472530"/>
              <a:gd name="connsiteY2023" fmla="*/ 2758456 h 4614520"/>
              <a:gd name="connsiteX2024" fmla="*/ 1982460 w 11472530"/>
              <a:gd name="connsiteY2024" fmla="*/ 2759675 h 4614520"/>
              <a:gd name="connsiteX2025" fmla="*/ 1970268 w 11472530"/>
              <a:gd name="connsiteY2025" fmla="*/ 2768210 h 4614520"/>
              <a:gd name="connsiteX2026" fmla="*/ 1966001 w 11472530"/>
              <a:gd name="connsiteY2026" fmla="*/ 2780097 h 4614520"/>
              <a:gd name="connsiteX2027" fmla="*/ 1968744 w 11472530"/>
              <a:gd name="connsiteY2027" fmla="*/ 2790155 h 4614520"/>
              <a:gd name="connsiteX2028" fmla="*/ 1978497 w 11472530"/>
              <a:gd name="connsiteY2028" fmla="*/ 2798385 h 4614520"/>
              <a:gd name="connsiteX2029" fmla="*/ 1978497 w 11472530"/>
              <a:gd name="connsiteY2029" fmla="*/ 2799604 h 4614520"/>
              <a:gd name="connsiteX2030" fmla="*/ 1967677 w 11472530"/>
              <a:gd name="connsiteY2030" fmla="*/ 2805395 h 4614520"/>
              <a:gd name="connsiteX2031" fmla="*/ 1958838 w 11472530"/>
              <a:gd name="connsiteY2031" fmla="*/ 2814387 h 4614520"/>
              <a:gd name="connsiteX2032" fmla="*/ 1952894 w 11472530"/>
              <a:gd name="connsiteY2032" fmla="*/ 2825360 h 4614520"/>
              <a:gd name="connsiteX2033" fmla="*/ 1950760 w 11472530"/>
              <a:gd name="connsiteY2033" fmla="*/ 2837399 h 4614520"/>
              <a:gd name="connsiteX2034" fmla="*/ 1955180 w 11472530"/>
              <a:gd name="connsiteY2034" fmla="*/ 2853401 h 4614520"/>
              <a:gd name="connsiteX2035" fmla="*/ 1968134 w 11472530"/>
              <a:gd name="connsiteY2035" fmla="*/ 2866355 h 4614520"/>
              <a:gd name="connsiteX2036" fmla="*/ 1989013 w 11472530"/>
              <a:gd name="connsiteY2036" fmla="*/ 2875042 h 4614520"/>
              <a:gd name="connsiteX2037" fmla="*/ 2017511 w 11472530"/>
              <a:gd name="connsiteY2037" fmla="*/ 2878243 h 4614520"/>
              <a:gd name="connsiteX2038" fmla="*/ 2048754 w 11472530"/>
              <a:gd name="connsiteY2038" fmla="*/ 2874280 h 4614520"/>
              <a:gd name="connsiteX2039" fmla="*/ 2070242 w 11472530"/>
              <a:gd name="connsiteY2039" fmla="*/ 2863612 h 4614520"/>
              <a:gd name="connsiteX2040" fmla="*/ 2082739 w 11472530"/>
              <a:gd name="connsiteY2040" fmla="*/ 2848067 h 4614520"/>
              <a:gd name="connsiteX2041" fmla="*/ 2086701 w 11472530"/>
              <a:gd name="connsiteY2041" fmla="*/ 2829779 h 4614520"/>
              <a:gd name="connsiteX2042" fmla="*/ 2083043 w 11472530"/>
              <a:gd name="connsiteY2042" fmla="*/ 2813015 h 4614520"/>
              <a:gd name="connsiteX2043" fmla="*/ 2072833 w 11472530"/>
              <a:gd name="connsiteY2043" fmla="*/ 2800519 h 4614520"/>
              <a:gd name="connsiteX2044" fmla="*/ 2057593 w 11472530"/>
              <a:gd name="connsiteY2044" fmla="*/ 2792289 h 4614520"/>
              <a:gd name="connsiteX2045" fmla="*/ 2038847 w 11472530"/>
              <a:gd name="connsiteY2045" fmla="*/ 2788022 h 4614520"/>
              <a:gd name="connsiteX2046" fmla="*/ 2009282 w 11472530"/>
              <a:gd name="connsiteY2046" fmla="*/ 2784364 h 4614520"/>
              <a:gd name="connsiteX2047" fmla="*/ 1998919 w 11472530"/>
              <a:gd name="connsiteY2047" fmla="*/ 2781011 h 4614520"/>
              <a:gd name="connsiteX2048" fmla="*/ 1995566 w 11472530"/>
              <a:gd name="connsiteY2048" fmla="*/ 2775220 h 4614520"/>
              <a:gd name="connsiteX2049" fmla="*/ 1998309 w 11472530"/>
              <a:gd name="connsiteY2049" fmla="*/ 2769277 h 4614520"/>
              <a:gd name="connsiteX2050" fmla="*/ 2006234 w 11472530"/>
              <a:gd name="connsiteY2050" fmla="*/ 2764552 h 4614520"/>
              <a:gd name="connsiteX2051" fmla="*/ 2010044 w 11472530"/>
              <a:gd name="connsiteY2051" fmla="*/ 2764705 h 4614520"/>
              <a:gd name="connsiteX2052" fmla="*/ 2015378 w 11472530"/>
              <a:gd name="connsiteY2052" fmla="*/ 2764857 h 4614520"/>
              <a:gd name="connsiteX2053" fmla="*/ 2039914 w 11472530"/>
              <a:gd name="connsiteY2053" fmla="*/ 2760742 h 4614520"/>
              <a:gd name="connsiteX2054" fmla="*/ 2058050 w 11472530"/>
              <a:gd name="connsiteY2054" fmla="*/ 2749769 h 4614520"/>
              <a:gd name="connsiteX2055" fmla="*/ 2069175 w 11472530"/>
              <a:gd name="connsiteY2055" fmla="*/ 2733615 h 4614520"/>
              <a:gd name="connsiteX2056" fmla="*/ 2072985 w 11472530"/>
              <a:gd name="connsiteY2056" fmla="*/ 2713651 h 4614520"/>
              <a:gd name="connsiteX2057" fmla="*/ 2062622 w 11472530"/>
              <a:gd name="connsiteY2057" fmla="*/ 2682866 h 4614520"/>
              <a:gd name="connsiteX2058" fmla="*/ 2062927 w 11472530"/>
              <a:gd name="connsiteY2058" fmla="*/ 2681951 h 4614520"/>
              <a:gd name="connsiteX2059" fmla="*/ 2084568 w 11472530"/>
              <a:gd name="connsiteY2059" fmla="*/ 2684390 h 4614520"/>
              <a:gd name="connsiteX2060" fmla="*/ 2086091 w 11472530"/>
              <a:gd name="connsiteY2060" fmla="*/ 2682866 h 4614520"/>
              <a:gd name="connsiteX2061" fmla="*/ 2089444 w 11472530"/>
              <a:gd name="connsiteY2061" fmla="*/ 2659701 h 4614520"/>
              <a:gd name="connsiteX2062" fmla="*/ 2086701 w 11472530"/>
              <a:gd name="connsiteY2062" fmla="*/ 2657567 h 4614520"/>
              <a:gd name="connsiteX2063" fmla="*/ 1429476 w 11472530"/>
              <a:gd name="connsiteY2063" fmla="*/ 2657567 h 4614520"/>
              <a:gd name="connsiteX2064" fmla="*/ 1409207 w 11472530"/>
              <a:gd name="connsiteY2064" fmla="*/ 2662097 h 4614520"/>
              <a:gd name="connsiteX2065" fmla="*/ 1385890 w 11472530"/>
              <a:gd name="connsiteY2065" fmla="*/ 2663816 h 4614520"/>
              <a:gd name="connsiteX2066" fmla="*/ 1372326 w 11472530"/>
              <a:gd name="connsiteY2066" fmla="*/ 2659358 h 4614520"/>
              <a:gd name="connsiteX2067" fmla="*/ 1356629 w 11472530"/>
              <a:gd name="connsiteY2067" fmla="*/ 2657872 h 4614520"/>
              <a:gd name="connsiteX2068" fmla="*/ 1332702 w 11472530"/>
              <a:gd name="connsiteY2068" fmla="*/ 2662139 h 4614520"/>
              <a:gd name="connsiteX2069" fmla="*/ 1314719 w 11472530"/>
              <a:gd name="connsiteY2069" fmla="*/ 2673874 h 4614520"/>
              <a:gd name="connsiteX2070" fmla="*/ 1303289 w 11472530"/>
              <a:gd name="connsiteY2070" fmla="*/ 2691705 h 4614520"/>
              <a:gd name="connsiteX2071" fmla="*/ 1299327 w 11472530"/>
              <a:gd name="connsiteY2071" fmla="*/ 2713955 h 4614520"/>
              <a:gd name="connsiteX2072" fmla="*/ 1305423 w 11472530"/>
              <a:gd name="connsiteY2072" fmla="*/ 2740473 h 4614520"/>
              <a:gd name="connsiteX2073" fmla="*/ 1325234 w 11472530"/>
              <a:gd name="connsiteY2073" fmla="*/ 2758456 h 4614520"/>
              <a:gd name="connsiteX2074" fmla="*/ 1325234 w 11472530"/>
              <a:gd name="connsiteY2074" fmla="*/ 2759675 h 4614520"/>
              <a:gd name="connsiteX2075" fmla="*/ 1313042 w 11472530"/>
              <a:gd name="connsiteY2075" fmla="*/ 2768210 h 4614520"/>
              <a:gd name="connsiteX2076" fmla="*/ 1308775 w 11472530"/>
              <a:gd name="connsiteY2076" fmla="*/ 2780097 h 4614520"/>
              <a:gd name="connsiteX2077" fmla="*/ 1311518 w 11472530"/>
              <a:gd name="connsiteY2077" fmla="*/ 2790155 h 4614520"/>
              <a:gd name="connsiteX2078" fmla="*/ 1321272 w 11472530"/>
              <a:gd name="connsiteY2078" fmla="*/ 2798385 h 4614520"/>
              <a:gd name="connsiteX2079" fmla="*/ 1321272 w 11472530"/>
              <a:gd name="connsiteY2079" fmla="*/ 2799604 h 4614520"/>
              <a:gd name="connsiteX2080" fmla="*/ 1310452 w 11472530"/>
              <a:gd name="connsiteY2080" fmla="*/ 2805395 h 4614520"/>
              <a:gd name="connsiteX2081" fmla="*/ 1301612 w 11472530"/>
              <a:gd name="connsiteY2081" fmla="*/ 2814387 h 4614520"/>
              <a:gd name="connsiteX2082" fmla="*/ 1295669 w 11472530"/>
              <a:gd name="connsiteY2082" fmla="*/ 2825360 h 4614520"/>
              <a:gd name="connsiteX2083" fmla="*/ 1293535 w 11472530"/>
              <a:gd name="connsiteY2083" fmla="*/ 2837399 h 4614520"/>
              <a:gd name="connsiteX2084" fmla="*/ 1297955 w 11472530"/>
              <a:gd name="connsiteY2084" fmla="*/ 2853401 h 4614520"/>
              <a:gd name="connsiteX2085" fmla="*/ 1310909 w 11472530"/>
              <a:gd name="connsiteY2085" fmla="*/ 2866355 h 4614520"/>
              <a:gd name="connsiteX2086" fmla="*/ 1331788 w 11472530"/>
              <a:gd name="connsiteY2086" fmla="*/ 2875042 h 4614520"/>
              <a:gd name="connsiteX2087" fmla="*/ 1360286 w 11472530"/>
              <a:gd name="connsiteY2087" fmla="*/ 2878243 h 4614520"/>
              <a:gd name="connsiteX2088" fmla="*/ 1391529 w 11472530"/>
              <a:gd name="connsiteY2088" fmla="*/ 2874280 h 4614520"/>
              <a:gd name="connsiteX2089" fmla="*/ 1413017 w 11472530"/>
              <a:gd name="connsiteY2089" fmla="*/ 2863612 h 4614520"/>
              <a:gd name="connsiteX2090" fmla="*/ 1425514 w 11472530"/>
              <a:gd name="connsiteY2090" fmla="*/ 2848067 h 4614520"/>
              <a:gd name="connsiteX2091" fmla="*/ 1429476 w 11472530"/>
              <a:gd name="connsiteY2091" fmla="*/ 2829779 h 4614520"/>
              <a:gd name="connsiteX2092" fmla="*/ 1425819 w 11472530"/>
              <a:gd name="connsiteY2092" fmla="*/ 2813015 h 4614520"/>
              <a:gd name="connsiteX2093" fmla="*/ 1415608 w 11472530"/>
              <a:gd name="connsiteY2093" fmla="*/ 2800519 h 4614520"/>
              <a:gd name="connsiteX2094" fmla="*/ 1400368 w 11472530"/>
              <a:gd name="connsiteY2094" fmla="*/ 2792289 h 4614520"/>
              <a:gd name="connsiteX2095" fmla="*/ 1381622 w 11472530"/>
              <a:gd name="connsiteY2095" fmla="*/ 2788022 h 4614520"/>
              <a:gd name="connsiteX2096" fmla="*/ 1352057 w 11472530"/>
              <a:gd name="connsiteY2096" fmla="*/ 2784364 h 4614520"/>
              <a:gd name="connsiteX2097" fmla="*/ 1341694 w 11472530"/>
              <a:gd name="connsiteY2097" fmla="*/ 2781011 h 4614520"/>
              <a:gd name="connsiteX2098" fmla="*/ 1338341 w 11472530"/>
              <a:gd name="connsiteY2098" fmla="*/ 2775220 h 4614520"/>
              <a:gd name="connsiteX2099" fmla="*/ 1341084 w 11472530"/>
              <a:gd name="connsiteY2099" fmla="*/ 2769277 h 4614520"/>
              <a:gd name="connsiteX2100" fmla="*/ 1349009 w 11472530"/>
              <a:gd name="connsiteY2100" fmla="*/ 2764552 h 4614520"/>
              <a:gd name="connsiteX2101" fmla="*/ 1352819 w 11472530"/>
              <a:gd name="connsiteY2101" fmla="*/ 2764705 h 4614520"/>
              <a:gd name="connsiteX2102" fmla="*/ 1358153 w 11472530"/>
              <a:gd name="connsiteY2102" fmla="*/ 2764857 h 4614520"/>
              <a:gd name="connsiteX2103" fmla="*/ 1382689 w 11472530"/>
              <a:gd name="connsiteY2103" fmla="*/ 2760742 h 4614520"/>
              <a:gd name="connsiteX2104" fmla="*/ 1400825 w 11472530"/>
              <a:gd name="connsiteY2104" fmla="*/ 2749769 h 4614520"/>
              <a:gd name="connsiteX2105" fmla="*/ 1411950 w 11472530"/>
              <a:gd name="connsiteY2105" fmla="*/ 2733615 h 4614520"/>
              <a:gd name="connsiteX2106" fmla="*/ 1415760 w 11472530"/>
              <a:gd name="connsiteY2106" fmla="*/ 2713651 h 4614520"/>
              <a:gd name="connsiteX2107" fmla="*/ 1405397 w 11472530"/>
              <a:gd name="connsiteY2107" fmla="*/ 2682866 h 4614520"/>
              <a:gd name="connsiteX2108" fmla="*/ 1405702 w 11472530"/>
              <a:gd name="connsiteY2108" fmla="*/ 2681951 h 4614520"/>
              <a:gd name="connsiteX2109" fmla="*/ 1427343 w 11472530"/>
              <a:gd name="connsiteY2109" fmla="*/ 2684390 h 4614520"/>
              <a:gd name="connsiteX2110" fmla="*/ 1428867 w 11472530"/>
              <a:gd name="connsiteY2110" fmla="*/ 2682866 h 4614520"/>
              <a:gd name="connsiteX2111" fmla="*/ 1432219 w 11472530"/>
              <a:gd name="connsiteY2111" fmla="*/ 2659701 h 4614520"/>
              <a:gd name="connsiteX2112" fmla="*/ 1429476 w 11472530"/>
              <a:gd name="connsiteY2112" fmla="*/ 2657567 h 4614520"/>
              <a:gd name="connsiteX2113" fmla="*/ 3406942 w 11472530"/>
              <a:gd name="connsiteY2113" fmla="*/ 2620077 h 4614520"/>
              <a:gd name="connsiteX2114" fmla="*/ 3401455 w 11472530"/>
              <a:gd name="connsiteY2114" fmla="*/ 2661530 h 4614520"/>
              <a:gd name="connsiteX2115" fmla="*/ 3381644 w 11472530"/>
              <a:gd name="connsiteY2115" fmla="*/ 2664578 h 4614520"/>
              <a:gd name="connsiteX2116" fmla="*/ 3381644 w 11472530"/>
              <a:gd name="connsiteY2116" fmla="*/ 2682866 h 4614520"/>
              <a:gd name="connsiteX2117" fmla="*/ 3399017 w 11472530"/>
              <a:gd name="connsiteY2117" fmla="*/ 2682866 h 4614520"/>
              <a:gd name="connsiteX2118" fmla="*/ 3399017 w 11472530"/>
              <a:gd name="connsiteY2118" fmla="*/ 2770343 h 4614520"/>
              <a:gd name="connsiteX2119" fmla="*/ 3400237 w 11472530"/>
              <a:gd name="connsiteY2119" fmla="*/ 2785279 h 4614520"/>
              <a:gd name="connsiteX2120" fmla="*/ 3404809 w 11472530"/>
              <a:gd name="connsiteY2120" fmla="*/ 2796709 h 4614520"/>
              <a:gd name="connsiteX2121" fmla="*/ 3414105 w 11472530"/>
              <a:gd name="connsiteY2121" fmla="*/ 2803871 h 4614520"/>
              <a:gd name="connsiteX2122" fmla="*/ 3429193 w 11472530"/>
              <a:gd name="connsiteY2122" fmla="*/ 2806310 h 4614520"/>
              <a:gd name="connsiteX2123" fmla="*/ 3450071 w 11472530"/>
              <a:gd name="connsiteY2123" fmla="*/ 2803414 h 4614520"/>
              <a:gd name="connsiteX2124" fmla="*/ 3466378 w 11472530"/>
              <a:gd name="connsiteY2124" fmla="*/ 2795642 h 4614520"/>
              <a:gd name="connsiteX2125" fmla="*/ 3460892 w 11472530"/>
              <a:gd name="connsiteY2125" fmla="*/ 2771563 h 4614520"/>
              <a:gd name="connsiteX2126" fmla="*/ 3449309 w 11472530"/>
              <a:gd name="connsiteY2126" fmla="*/ 2777354 h 4614520"/>
              <a:gd name="connsiteX2127" fmla="*/ 3441385 w 11472530"/>
              <a:gd name="connsiteY2127" fmla="*/ 2778878 h 4614520"/>
              <a:gd name="connsiteX2128" fmla="*/ 3434374 w 11472530"/>
              <a:gd name="connsiteY2128" fmla="*/ 2775677 h 4614520"/>
              <a:gd name="connsiteX2129" fmla="*/ 3432545 w 11472530"/>
              <a:gd name="connsiteY2129" fmla="*/ 2763333 h 4614520"/>
              <a:gd name="connsiteX2130" fmla="*/ 3432545 w 11472530"/>
              <a:gd name="connsiteY2130" fmla="*/ 2682866 h 4614520"/>
              <a:gd name="connsiteX2131" fmla="*/ 3459368 w 11472530"/>
              <a:gd name="connsiteY2131" fmla="*/ 2682866 h 4614520"/>
              <a:gd name="connsiteX2132" fmla="*/ 3459368 w 11472530"/>
              <a:gd name="connsiteY2132" fmla="*/ 2662444 h 4614520"/>
              <a:gd name="connsiteX2133" fmla="*/ 3432545 w 11472530"/>
              <a:gd name="connsiteY2133" fmla="*/ 2662444 h 4614520"/>
              <a:gd name="connsiteX2134" fmla="*/ 3432545 w 11472530"/>
              <a:gd name="connsiteY2134" fmla="*/ 2620077 h 4614520"/>
              <a:gd name="connsiteX2135" fmla="*/ 3406942 w 11472530"/>
              <a:gd name="connsiteY2135" fmla="*/ 2620077 h 4614520"/>
              <a:gd name="connsiteX2136" fmla="*/ 2187742 w 11472530"/>
              <a:gd name="connsiteY2136" fmla="*/ 2620077 h 4614520"/>
              <a:gd name="connsiteX2137" fmla="*/ 2182256 w 11472530"/>
              <a:gd name="connsiteY2137" fmla="*/ 2661530 h 4614520"/>
              <a:gd name="connsiteX2138" fmla="*/ 2162444 w 11472530"/>
              <a:gd name="connsiteY2138" fmla="*/ 2664578 h 4614520"/>
              <a:gd name="connsiteX2139" fmla="*/ 2162444 w 11472530"/>
              <a:gd name="connsiteY2139" fmla="*/ 2682866 h 4614520"/>
              <a:gd name="connsiteX2140" fmla="*/ 2179818 w 11472530"/>
              <a:gd name="connsiteY2140" fmla="*/ 2682866 h 4614520"/>
              <a:gd name="connsiteX2141" fmla="*/ 2179818 w 11472530"/>
              <a:gd name="connsiteY2141" fmla="*/ 2770343 h 4614520"/>
              <a:gd name="connsiteX2142" fmla="*/ 2181037 w 11472530"/>
              <a:gd name="connsiteY2142" fmla="*/ 2785279 h 4614520"/>
              <a:gd name="connsiteX2143" fmla="*/ 2185609 w 11472530"/>
              <a:gd name="connsiteY2143" fmla="*/ 2796709 h 4614520"/>
              <a:gd name="connsiteX2144" fmla="*/ 2194905 w 11472530"/>
              <a:gd name="connsiteY2144" fmla="*/ 2803871 h 4614520"/>
              <a:gd name="connsiteX2145" fmla="*/ 2209993 w 11472530"/>
              <a:gd name="connsiteY2145" fmla="*/ 2806310 h 4614520"/>
              <a:gd name="connsiteX2146" fmla="*/ 2230871 w 11472530"/>
              <a:gd name="connsiteY2146" fmla="*/ 2803414 h 4614520"/>
              <a:gd name="connsiteX2147" fmla="*/ 2247178 w 11472530"/>
              <a:gd name="connsiteY2147" fmla="*/ 2795642 h 4614520"/>
              <a:gd name="connsiteX2148" fmla="*/ 2241692 w 11472530"/>
              <a:gd name="connsiteY2148" fmla="*/ 2771563 h 4614520"/>
              <a:gd name="connsiteX2149" fmla="*/ 2230109 w 11472530"/>
              <a:gd name="connsiteY2149" fmla="*/ 2777354 h 4614520"/>
              <a:gd name="connsiteX2150" fmla="*/ 2222185 w 11472530"/>
              <a:gd name="connsiteY2150" fmla="*/ 2778878 h 4614520"/>
              <a:gd name="connsiteX2151" fmla="*/ 2215174 w 11472530"/>
              <a:gd name="connsiteY2151" fmla="*/ 2775677 h 4614520"/>
              <a:gd name="connsiteX2152" fmla="*/ 2213345 w 11472530"/>
              <a:gd name="connsiteY2152" fmla="*/ 2763333 h 4614520"/>
              <a:gd name="connsiteX2153" fmla="*/ 2213345 w 11472530"/>
              <a:gd name="connsiteY2153" fmla="*/ 2682866 h 4614520"/>
              <a:gd name="connsiteX2154" fmla="*/ 2240168 w 11472530"/>
              <a:gd name="connsiteY2154" fmla="*/ 2682866 h 4614520"/>
              <a:gd name="connsiteX2155" fmla="*/ 2240168 w 11472530"/>
              <a:gd name="connsiteY2155" fmla="*/ 2662444 h 4614520"/>
              <a:gd name="connsiteX2156" fmla="*/ 2213345 w 11472530"/>
              <a:gd name="connsiteY2156" fmla="*/ 2662444 h 4614520"/>
              <a:gd name="connsiteX2157" fmla="*/ 2213345 w 11472530"/>
              <a:gd name="connsiteY2157" fmla="*/ 2620077 h 4614520"/>
              <a:gd name="connsiteX2158" fmla="*/ 2187742 w 11472530"/>
              <a:gd name="connsiteY2158" fmla="*/ 2620077 h 4614520"/>
              <a:gd name="connsiteX2159" fmla="*/ 1625767 w 11472530"/>
              <a:gd name="connsiteY2159" fmla="*/ 2620077 h 4614520"/>
              <a:gd name="connsiteX2160" fmla="*/ 1620281 w 11472530"/>
              <a:gd name="connsiteY2160" fmla="*/ 2661530 h 4614520"/>
              <a:gd name="connsiteX2161" fmla="*/ 1600469 w 11472530"/>
              <a:gd name="connsiteY2161" fmla="*/ 2664578 h 4614520"/>
              <a:gd name="connsiteX2162" fmla="*/ 1600469 w 11472530"/>
              <a:gd name="connsiteY2162" fmla="*/ 2682866 h 4614520"/>
              <a:gd name="connsiteX2163" fmla="*/ 1617843 w 11472530"/>
              <a:gd name="connsiteY2163" fmla="*/ 2682866 h 4614520"/>
              <a:gd name="connsiteX2164" fmla="*/ 1617843 w 11472530"/>
              <a:gd name="connsiteY2164" fmla="*/ 2770343 h 4614520"/>
              <a:gd name="connsiteX2165" fmla="*/ 1619062 w 11472530"/>
              <a:gd name="connsiteY2165" fmla="*/ 2785279 h 4614520"/>
              <a:gd name="connsiteX2166" fmla="*/ 1623634 w 11472530"/>
              <a:gd name="connsiteY2166" fmla="*/ 2796709 h 4614520"/>
              <a:gd name="connsiteX2167" fmla="*/ 1632930 w 11472530"/>
              <a:gd name="connsiteY2167" fmla="*/ 2803871 h 4614520"/>
              <a:gd name="connsiteX2168" fmla="*/ 1648018 w 11472530"/>
              <a:gd name="connsiteY2168" fmla="*/ 2806310 h 4614520"/>
              <a:gd name="connsiteX2169" fmla="*/ 1668897 w 11472530"/>
              <a:gd name="connsiteY2169" fmla="*/ 2803414 h 4614520"/>
              <a:gd name="connsiteX2170" fmla="*/ 1685203 w 11472530"/>
              <a:gd name="connsiteY2170" fmla="*/ 2795642 h 4614520"/>
              <a:gd name="connsiteX2171" fmla="*/ 1679717 w 11472530"/>
              <a:gd name="connsiteY2171" fmla="*/ 2771563 h 4614520"/>
              <a:gd name="connsiteX2172" fmla="*/ 1668135 w 11472530"/>
              <a:gd name="connsiteY2172" fmla="*/ 2777354 h 4614520"/>
              <a:gd name="connsiteX2173" fmla="*/ 1660209 w 11472530"/>
              <a:gd name="connsiteY2173" fmla="*/ 2778878 h 4614520"/>
              <a:gd name="connsiteX2174" fmla="*/ 1653199 w 11472530"/>
              <a:gd name="connsiteY2174" fmla="*/ 2775677 h 4614520"/>
              <a:gd name="connsiteX2175" fmla="*/ 1651370 w 11472530"/>
              <a:gd name="connsiteY2175" fmla="*/ 2763333 h 4614520"/>
              <a:gd name="connsiteX2176" fmla="*/ 1651370 w 11472530"/>
              <a:gd name="connsiteY2176" fmla="*/ 2682866 h 4614520"/>
              <a:gd name="connsiteX2177" fmla="*/ 1678193 w 11472530"/>
              <a:gd name="connsiteY2177" fmla="*/ 2682866 h 4614520"/>
              <a:gd name="connsiteX2178" fmla="*/ 1678193 w 11472530"/>
              <a:gd name="connsiteY2178" fmla="*/ 2662444 h 4614520"/>
              <a:gd name="connsiteX2179" fmla="*/ 1651370 w 11472530"/>
              <a:gd name="connsiteY2179" fmla="*/ 2662444 h 4614520"/>
              <a:gd name="connsiteX2180" fmla="*/ 1651370 w 11472530"/>
              <a:gd name="connsiteY2180" fmla="*/ 2620077 h 4614520"/>
              <a:gd name="connsiteX2181" fmla="*/ 1625767 w 11472530"/>
              <a:gd name="connsiteY2181" fmla="*/ 2620077 h 4614520"/>
              <a:gd name="connsiteX2182" fmla="*/ 1139992 w 11472530"/>
              <a:gd name="connsiteY2182" fmla="*/ 2620077 h 4614520"/>
              <a:gd name="connsiteX2183" fmla="*/ 1134506 w 11472530"/>
              <a:gd name="connsiteY2183" fmla="*/ 2661530 h 4614520"/>
              <a:gd name="connsiteX2184" fmla="*/ 1114694 w 11472530"/>
              <a:gd name="connsiteY2184" fmla="*/ 2664578 h 4614520"/>
              <a:gd name="connsiteX2185" fmla="*/ 1114694 w 11472530"/>
              <a:gd name="connsiteY2185" fmla="*/ 2682866 h 4614520"/>
              <a:gd name="connsiteX2186" fmla="*/ 1132067 w 11472530"/>
              <a:gd name="connsiteY2186" fmla="*/ 2682866 h 4614520"/>
              <a:gd name="connsiteX2187" fmla="*/ 1132067 w 11472530"/>
              <a:gd name="connsiteY2187" fmla="*/ 2770343 h 4614520"/>
              <a:gd name="connsiteX2188" fmla="*/ 1133287 w 11472530"/>
              <a:gd name="connsiteY2188" fmla="*/ 2785279 h 4614520"/>
              <a:gd name="connsiteX2189" fmla="*/ 1137859 w 11472530"/>
              <a:gd name="connsiteY2189" fmla="*/ 2796709 h 4614520"/>
              <a:gd name="connsiteX2190" fmla="*/ 1147155 w 11472530"/>
              <a:gd name="connsiteY2190" fmla="*/ 2803871 h 4614520"/>
              <a:gd name="connsiteX2191" fmla="*/ 1162242 w 11472530"/>
              <a:gd name="connsiteY2191" fmla="*/ 2806310 h 4614520"/>
              <a:gd name="connsiteX2192" fmla="*/ 1183122 w 11472530"/>
              <a:gd name="connsiteY2192" fmla="*/ 2803414 h 4614520"/>
              <a:gd name="connsiteX2193" fmla="*/ 1199428 w 11472530"/>
              <a:gd name="connsiteY2193" fmla="*/ 2795642 h 4614520"/>
              <a:gd name="connsiteX2194" fmla="*/ 1193942 w 11472530"/>
              <a:gd name="connsiteY2194" fmla="*/ 2771563 h 4614520"/>
              <a:gd name="connsiteX2195" fmla="*/ 1182359 w 11472530"/>
              <a:gd name="connsiteY2195" fmla="*/ 2777354 h 4614520"/>
              <a:gd name="connsiteX2196" fmla="*/ 1174435 w 11472530"/>
              <a:gd name="connsiteY2196" fmla="*/ 2778878 h 4614520"/>
              <a:gd name="connsiteX2197" fmla="*/ 1167424 w 11472530"/>
              <a:gd name="connsiteY2197" fmla="*/ 2775677 h 4614520"/>
              <a:gd name="connsiteX2198" fmla="*/ 1165596 w 11472530"/>
              <a:gd name="connsiteY2198" fmla="*/ 2763333 h 4614520"/>
              <a:gd name="connsiteX2199" fmla="*/ 1165596 w 11472530"/>
              <a:gd name="connsiteY2199" fmla="*/ 2682866 h 4614520"/>
              <a:gd name="connsiteX2200" fmla="*/ 1192418 w 11472530"/>
              <a:gd name="connsiteY2200" fmla="*/ 2682866 h 4614520"/>
              <a:gd name="connsiteX2201" fmla="*/ 1192418 w 11472530"/>
              <a:gd name="connsiteY2201" fmla="*/ 2662444 h 4614520"/>
              <a:gd name="connsiteX2202" fmla="*/ 1165596 w 11472530"/>
              <a:gd name="connsiteY2202" fmla="*/ 2662444 h 4614520"/>
              <a:gd name="connsiteX2203" fmla="*/ 1165596 w 11472530"/>
              <a:gd name="connsiteY2203" fmla="*/ 2620077 h 4614520"/>
              <a:gd name="connsiteX2204" fmla="*/ 1139992 w 11472530"/>
              <a:gd name="connsiteY2204" fmla="*/ 2620077 h 4614520"/>
              <a:gd name="connsiteX2205" fmla="*/ 4322333 w 11472530"/>
              <a:gd name="connsiteY2205" fmla="*/ 2601484 h 4614520"/>
              <a:gd name="connsiteX2206" fmla="*/ 4322333 w 11472530"/>
              <a:gd name="connsiteY2206" fmla="*/ 2802652 h 4614520"/>
              <a:gd name="connsiteX2207" fmla="*/ 4357385 w 11472530"/>
              <a:gd name="connsiteY2207" fmla="*/ 2802652 h 4614520"/>
              <a:gd name="connsiteX2208" fmla="*/ 4357385 w 11472530"/>
              <a:gd name="connsiteY2208" fmla="*/ 2711212 h 4614520"/>
              <a:gd name="connsiteX2209" fmla="*/ 4414992 w 11472530"/>
              <a:gd name="connsiteY2209" fmla="*/ 2711212 h 4614520"/>
              <a:gd name="connsiteX2210" fmla="*/ 4414992 w 11472530"/>
              <a:gd name="connsiteY2210" fmla="*/ 2680732 h 4614520"/>
              <a:gd name="connsiteX2211" fmla="*/ 4357385 w 11472530"/>
              <a:gd name="connsiteY2211" fmla="*/ 2680732 h 4614520"/>
              <a:gd name="connsiteX2212" fmla="*/ 4357385 w 11472530"/>
              <a:gd name="connsiteY2212" fmla="*/ 2631964 h 4614520"/>
              <a:gd name="connsiteX2213" fmla="*/ 4437242 w 11472530"/>
              <a:gd name="connsiteY2213" fmla="*/ 2631964 h 4614520"/>
              <a:gd name="connsiteX2214" fmla="*/ 4437242 w 11472530"/>
              <a:gd name="connsiteY2214" fmla="*/ 2601484 h 4614520"/>
              <a:gd name="connsiteX2215" fmla="*/ 4322333 w 11472530"/>
              <a:gd name="connsiteY2215" fmla="*/ 2601484 h 4614520"/>
              <a:gd name="connsiteX2216" fmla="*/ 2674508 w 11472530"/>
              <a:gd name="connsiteY2216" fmla="*/ 2601484 h 4614520"/>
              <a:gd name="connsiteX2217" fmla="*/ 2674508 w 11472530"/>
              <a:gd name="connsiteY2217" fmla="*/ 2802652 h 4614520"/>
              <a:gd name="connsiteX2218" fmla="*/ 2797037 w 11472530"/>
              <a:gd name="connsiteY2218" fmla="*/ 2802652 h 4614520"/>
              <a:gd name="connsiteX2219" fmla="*/ 2797037 w 11472530"/>
              <a:gd name="connsiteY2219" fmla="*/ 2772172 h 4614520"/>
              <a:gd name="connsiteX2220" fmla="*/ 2709560 w 11472530"/>
              <a:gd name="connsiteY2220" fmla="*/ 2772172 h 4614520"/>
              <a:gd name="connsiteX2221" fmla="*/ 2709560 w 11472530"/>
              <a:gd name="connsiteY2221" fmla="*/ 2711212 h 4614520"/>
              <a:gd name="connsiteX2222" fmla="*/ 2770520 w 11472530"/>
              <a:gd name="connsiteY2222" fmla="*/ 2711212 h 4614520"/>
              <a:gd name="connsiteX2223" fmla="*/ 2770520 w 11472530"/>
              <a:gd name="connsiteY2223" fmla="*/ 2680732 h 4614520"/>
              <a:gd name="connsiteX2224" fmla="*/ 2709560 w 11472530"/>
              <a:gd name="connsiteY2224" fmla="*/ 2680732 h 4614520"/>
              <a:gd name="connsiteX2225" fmla="*/ 2709560 w 11472530"/>
              <a:gd name="connsiteY2225" fmla="*/ 2631964 h 4614520"/>
              <a:gd name="connsiteX2226" fmla="*/ 2790941 w 11472530"/>
              <a:gd name="connsiteY2226" fmla="*/ 2631964 h 4614520"/>
              <a:gd name="connsiteX2227" fmla="*/ 2790941 w 11472530"/>
              <a:gd name="connsiteY2227" fmla="*/ 2601484 h 4614520"/>
              <a:gd name="connsiteX2228" fmla="*/ 2674508 w 11472530"/>
              <a:gd name="connsiteY2228" fmla="*/ 2601484 h 4614520"/>
              <a:gd name="connsiteX2229" fmla="*/ 426608 w 11472530"/>
              <a:gd name="connsiteY2229" fmla="*/ 2601484 h 4614520"/>
              <a:gd name="connsiteX2230" fmla="*/ 426608 w 11472530"/>
              <a:gd name="connsiteY2230" fmla="*/ 2802652 h 4614520"/>
              <a:gd name="connsiteX2231" fmla="*/ 461660 w 11472530"/>
              <a:gd name="connsiteY2231" fmla="*/ 2802652 h 4614520"/>
              <a:gd name="connsiteX2232" fmla="*/ 461660 w 11472530"/>
              <a:gd name="connsiteY2232" fmla="*/ 2601484 h 4614520"/>
              <a:gd name="connsiteX2233" fmla="*/ 426608 w 11472530"/>
              <a:gd name="connsiteY2233" fmla="*/ 2601484 h 4614520"/>
              <a:gd name="connsiteX2234" fmla="*/ 4485705 w 11472530"/>
              <a:gd name="connsiteY2234" fmla="*/ 2595083 h 4614520"/>
              <a:gd name="connsiteX2235" fmla="*/ 4477324 w 11472530"/>
              <a:gd name="connsiteY2235" fmla="*/ 2596912 h 4614520"/>
              <a:gd name="connsiteX2236" fmla="*/ 4470465 w 11472530"/>
              <a:gd name="connsiteY2236" fmla="*/ 2601941 h 4614520"/>
              <a:gd name="connsiteX2237" fmla="*/ 4465741 w 11472530"/>
              <a:gd name="connsiteY2237" fmla="*/ 2609104 h 4614520"/>
              <a:gd name="connsiteX2238" fmla="*/ 4464065 w 11472530"/>
              <a:gd name="connsiteY2238" fmla="*/ 2617334 h 4614520"/>
              <a:gd name="connsiteX2239" fmla="*/ 4470465 w 11472530"/>
              <a:gd name="connsiteY2239" fmla="*/ 2632574 h 4614520"/>
              <a:gd name="connsiteX2240" fmla="*/ 4485705 w 11472530"/>
              <a:gd name="connsiteY2240" fmla="*/ 2638975 h 4614520"/>
              <a:gd name="connsiteX2241" fmla="*/ 4493935 w 11472530"/>
              <a:gd name="connsiteY2241" fmla="*/ 2637298 h 4614520"/>
              <a:gd name="connsiteX2242" fmla="*/ 4501098 w 11472530"/>
              <a:gd name="connsiteY2242" fmla="*/ 2632574 h 4614520"/>
              <a:gd name="connsiteX2243" fmla="*/ 4506127 w 11472530"/>
              <a:gd name="connsiteY2243" fmla="*/ 2625716 h 4614520"/>
              <a:gd name="connsiteX2244" fmla="*/ 4507956 w 11472530"/>
              <a:gd name="connsiteY2244" fmla="*/ 2617334 h 4614520"/>
              <a:gd name="connsiteX2245" fmla="*/ 4506127 w 11472530"/>
              <a:gd name="connsiteY2245" fmla="*/ 2609104 h 4614520"/>
              <a:gd name="connsiteX2246" fmla="*/ 4501098 w 11472530"/>
              <a:gd name="connsiteY2246" fmla="*/ 2601941 h 4614520"/>
              <a:gd name="connsiteX2247" fmla="*/ 4493935 w 11472530"/>
              <a:gd name="connsiteY2247" fmla="*/ 2596912 h 4614520"/>
              <a:gd name="connsiteX2248" fmla="*/ 4485705 w 11472530"/>
              <a:gd name="connsiteY2248" fmla="*/ 2595083 h 4614520"/>
              <a:gd name="connsiteX2249" fmla="*/ 3514156 w 11472530"/>
              <a:gd name="connsiteY2249" fmla="*/ 2595083 h 4614520"/>
              <a:gd name="connsiteX2250" fmla="*/ 3505774 w 11472530"/>
              <a:gd name="connsiteY2250" fmla="*/ 2596912 h 4614520"/>
              <a:gd name="connsiteX2251" fmla="*/ 3498916 w 11472530"/>
              <a:gd name="connsiteY2251" fmla="*/ 2601941 h 4614520"/>
              <a:gd name="connsiteX2252" fmla="*/ 3494191 w 11472530"/>
              <a:gd name="connsiteY2252" fmla="*/ 2609104 h 4614520"/>
              <a:gd name="connsiteX2253" fmla="*/ 3492515 w 11472530"/>
              <a:gd name="connsiteY2253" fmla="*/ 2617334 h 4614520"/>
              <a:gd name="connsiteX2254" fmla="*/ 3498916 w 11472530"/>
              <a:gd name="connsiteY2254" fmla="*/ 2632574 h 4614520"/>
              <a:gd name="connsiteX2255" fmla="*/ 3514156 w 11472530"/>
              <a:gd name="connsiteY2255" fmla="*/ 2638975 h 4614520"/>
              <a:gd name="connsiteX2256" fmla="*/ 3522385 w 11472530"/>
              <a:gd name="connsiteY2256" fmla="*/ 2637298 h 4614520"/>
              <a:gd name="connsiteX2257" fmla="*/ 3529548 w 11472530"/>
              <a:gd name="connsiteY2257" fmla="*/ 2632574 h 4614520"/>
              <a:gd name="connsiteX2258" fmla="*/ 3534577 w 11472530"/>
              <a:gd name="connsiteY2258" fmla="*/ 2625716 h 4614520"/>
              <a:gd name="connsiteX2259" fmla="*/ 3536406 w 11472530"/>
              <a:gd name="connsiteY2259" fmla="*/ 2617334 h 4614520"/>
              <a:gd name="connsiteX2260" fmla="*/ 3534577 w 11472530"/>
              <a:gd name="connsiteY2260" fmla="*/ 2609104 h 4614520"/>
              <a:gd name="connsiteX2261" fmla="*/ 3529548 w 11472530"/>
              <a:gd name="connsiteY2261" fmla="*/ 2601941 h 4614520"/>
              <a:gd name="connsiteX2262" fmla="*/ 3522385 w 11472530"/>
              <a:gd name="connsiteY2262" fmla="*/ 2596912 h 4614520"/>
              <a:gd name="connsiteX2263" fmla="*/ 3514156 w 11472530"/>
              <a:gd name="connsiteY2263" fmla="*/ 2595083 h 4614520"/>
              <a:gd name="connsiteX2264" fmla="*/ 1732981 w 11472530"/>
              <a:gd name="connsiteY2264" fmla="*/ 2595083 h 4614520"/>
              <a:gd name="connsiteX2265" fmla="*/ 1724599 w 11472530"/>
              <a:gd name="connsiteY2265" fmla="*/ 2596912 h 4614520"/>
              <a:gd name="connsiteX2266" fmla="*/ 1717741 w 11472530"/>
              <a:gd name="connsiteY2266" fmla="*/ 2601941 h 4614520"/>
              <a:gd name="connsiteX2267" fmla="*/ 1713016 w 11472530"/>
              <a:gd name="connsiteY2267" fmla="*/ 2609104 h 4614520"/>
              <a:gd name="connsiteX2268" fmla="*/ 1711340 w 11472530"/>
              <a:gd name="connsiteY2268" fmla="*/ 2617334 h 4614520"/>
              <a:gd name="connsiteX2269" fmla="*/ 1717741 w 11472530"/>
              <a:gd name="connsiteY2269" fmla="*/ 2632574 h 4614520"/>
              <a:gd name="connsiteX2270" fmla="*/ 1732981 w 11472530"/>
              <a:gd name="connsiteY2270" fmla="*/ 2638975 h 4614520"/>
              <a:gd name="connsiteX2271" fmla="*/ 1741211 w 11472530"/>
              <a:gd name="connsiteY2271" fmla="*/ 2637298 h 4614520"/>
              <a:gd name="connsiteX2272" fmla="*/ 1748373 w 11472530"/>
              <a:gd name="connsiteY2272" fmla="*/ 2632574 h 4614520"/>
              <a:gd name="connsiteX2273" fmla="*/ 1753402 w 11472530"/>
              <a:gd name="connsiteY2273" fmla="*/ 2625716 h 4614520"/>
              <a:gd name="connsiteX2274" fmla="*/ 1755231 w 11472530"/>
              <a:gd name="connsiteY2274" fmla="*/ 2617334 h 4614520"/>
              <a:gd name="connsiteX2275" fmla="*/ 1753402 w 11472530"/>
              <a:gd name="connsiteY2275" fmla="*/ 2609104 h 4614520"/>
              <a:gd name="connsiteX2276" fmla="*/ 1748373 w 11472530"/>
              <a:gd name="connsiteY2276" fmla="*/ 2601941 h 4614520"/>
              <a:gd name="connsiteX2277" fmla="*/ 1741211 w 11472530"/>
              <a:gd name="connsiteY2277" fmla="*/ 2596912 h 4614520"/>
              <a:gd name="connsiteX2278" fmla="*/ 1732981 w 11472530"/>
              <a:gd name="connsiteY2278" fmla="*/ 2595083 h 4614520"/>
              <a:gd name="connsiteX2279" fmla="*/ 1247206 w 11472530"/>
              <a:gd name="connsiteY2279" fmla="*/ 2595083 h 4614520"/>
              <a:gd name="connsiteX2280" fmla="*/ 1238824 w 11472530"/>
              <a:gd name="connsiteY2280" fmla="*/ 2596912 h 4614520"/>
              <a:gd name="connsiteX2281" fmla="*/ 1231966 w 11472530"/>
              <a:gd name="connsiteY2281" fmla="*/ 2601941 h 4614520"/>
              <a:gd name="connsiteX2282" fmla="*/ 1227241 w 11472530"/>
              <a:gd name="connsiteY2282" fmla="*/ 2609104 h 4614520"/>
              <a:gd name="connsiteX2283" fmla="*/ 1225565 w 11472530"/>
              <a:gd name="connsiteY2283" fmla="*/ 2617334 h 4614520"/>
              <a:gd name="connsiteX2284" fmla="*/ 1231966 w 11472530"/>
              <a:gd name="connsiteY2284" fmla="*/ 2632574 h 4614520"/>
              <a:gd name="connsiteX2285" fmla="*/ 1247206 w 11472530"/>
              <a:gd name="connsiteY2285" fmla="*/ 2638975 h 4614520"/>
              <a:gd name="connsiteX2286" fmla="*/ 1255435 w 11472530"/>
              <a:gd name="connsiteY2286" fmla="*/ 2637298 h 4614520"/>
              <a:gd name="connsiteX2287" fmla="*/ 1262598 w 11472530"/>
              <a:gd name="connsiteY2287" fmla="*/ 2632574 h 4614520"/>
              <a:gd name="connsiteX2288" fmla="*/ 1267627 w 11472530"/>
              <a:gd name="connsiteY2288" fmla="*/ 2625716 h 4614520"/>
              <a:gd name="connsiteX2289" fmla="*/ 1269456 w 11472530"/>
              <a:gd name="connsiteY2289" fmla="*/ 2617334 h 4614520"/>
              <a:gd name="connsiteX2290" fmla="*/ 1267627 w 11472530"/>
              <a:gd name="connsiteY2290" fmla="*/ 2609104 h 4614520"/>
              <a:gd name="connsiteX2291" fmla="*/ 1262598 w 11472530"/>
              <a:gd name="connsiteY2291" fmla="*/ 2601941 h 4614520"/>
              <a:gd name="connsiteX2292" fmla="*/ 1255435 w 11472530"/>
              <a:gd name="connsiteY2292" fmla="*/ 2596912 h 4614520"/>
              <a:gd name="connsiteX2293" fmla="*/ 1247206 w 11472530"/>
              <a:gd name="connsiteY2293" fmla="*/ 2595083 h 4614520"/>
              <a:gd name="connsiteX2294" fmla="*/ 4678492 w 11472530"/>
              <a:gd name="connsiteY2294" fmla="*/ 2577100 h 4614520"/>
              <a:gd name="connsiteX2295" fmla="*/ 4678492 w 11472530"/>
              <a:gd name="connsiteY2295" fmla="*/ 2802652 h 4614520"/>
              <a:gd name="connsiteX2296" fmla="*/ 4712019 w 11472530"/>
              <a:gd name="connsiteY2296" fmla="*/ 2802652 h 4614520"/>
              <a:gd name="connsiteX2297" fmla="*/ 4712019 w 11472530"/>
              <a:gd name="connsiteY2297" fmla="*/ 2712736 h 4614520"/>
              <a:gd name="connsiteX2298" fmla="*/ 4718420 w 11472530"/>
              <a:gd name="connsiteY2298" fmla="*/ 2701154 h 4614520"/>
              <a:gd name="connsiteX2299" fmla="*/ 4728174 w 11472530"/>
              <a:gd name="connsiteY2299" fmla="*/ 2692315 h 4614520"/>
              <a:gd name="connsiteX2300" fmla="*/ 4739909 w 11472530"/>
              <a:gd name="connsiteY2300" fmla="*/ 2686828 h 4614520"/>
              <a:gd name="connsiteX2301" fmla="*/ 4751948 w 11472530"/>
              <a:gd name="connsiteY2301" fmla="*/ 2684999 h 4614520"/>
              <a:gd name="connsiteX2302" fmla="*/ 4766884 w 11472530"/>
              <a:gd name="connsiteY2302" fmla="*/ 2691248 h 4614520"/>
              <a:gd name="connsiteX2303" fmla="*/ 4772370 w 11472530"/>
              <a:gd name="connsiteY2303" fmla="*/ 2709993 h 4614520"/>
              <a:gd name="connsiteX2304" fmla="*/ 4772370 w 11472530"/>
              <a:gd name="connsiteY2304" fmla="*/ 2802652 h 4614520"/>
              <a:gd name="connsiteX2305" fmla="*/ 4805898 w 11472530"/>
              <a:gd name="connsiteY2305" fmla="*/ 2802652 h 4614520"/>
              <a:gd name="connsiteX2306" fmla="*/ 4805898 w 11472530"/>
              <a:gd name="connsiteY2306" fmla="*/ 2707250 h 4614520"/>
              <a:gd name="connsiteX2307" fmla="*/ 4802088 w 11472530"/>
              <a:gd name="connsiteY2307" fmla="*/ 2684085 h 4614520"/>
              <a:gd name="connsiteX2308" fmla="*/ 4791725 w 11472530"/>
              <a:gd name="connsiteY2308" fmla="*/ 2668845 h 4614520"/>
              <a:gd name="connsiteX2309" fmla="*/ 4776637 w 11472530"/>
              <a:gd name="connsiteY2309" fmla="*/ 2660463 h 4614520"/>
              <a:gd name="connsiteX2310" fmla="*/ 4758959 w 11472530"/>
              <a:gd name="connsiteY2310" fmla="*/ 2657872 h 4614520"/>
              <a:gd name="connsiteX2311" fmla="*/ 4731984 w 11472530"/>
              <a:gd name="connsiteY2311" fmla="*/ 2663816 h 4614520"/>
              <a:gd name="connsiteX2312" fmla="*/ 4712019 w 11472530"/>
              <a:gd name="connsiteY2312" fmla="*/ 2683171 h 4614520"/>
              <a:gd name="connsiteX2313" fmla="*/ 4712019 w 11472530"/>
              <a:gd name="connsiteY2313" fmla="*/ 2577100 h 4614520"/>
              <a:gd name="connsiteX2314" fmla="*/ 4678492 w 11472530"/>
              <a:gd name="connsiteY2314" fmla="*/ 2577100 h 4614520"/>
              <a:gd name="connsiteX2315" fmla="*/ 3156320 w 11472530"/>
              <a:gd name="connsiteY2315" fmla="*/ 2577100 h 4614520"/>
              <a:gd name="connsiteX2316" fmla="*/ 3156320 w 11472530"/>
              <a:gd name="connsiteY2316" fmla="*/ 2802652 h 4614520"/>
              <a:gd name="connsiteX2317" fmla="*/ 3189849 w 11472530"/>
              <a:gd name="connsiteY2317" fmla="*/ 2802652 h 4614520"/>
              <a:gd name="connsiteX2318" fmla="*/ 3189849 w 11472530"/>
              <a:gd name="connsiteY2318" fmla="*/ 2577100 h 4614520"/>
              <a:gd name="connsiteX2319" fmla="*/ 3156320 w 11472530"/>
              <a:gd name="connsiteY2319" fmla="*/ 2577100 h 4614520"/>
              <a:gd name="connsiteX2320" fmla="*/ 2278191 w 11472530"/>
              <a:gd name="connsiteY2320" fmla="*/ 2577100 h 4614520"/>
              <a:gd name="connsiteX2321" fmla="*/ 2278191 w 11472530"/>
              <a:gd name="connsiteY2321" fmla="*/ 2802652 h 4614520"/>
              <a:gd name="connsiteX2322" fmla="*/ 2311720 w 11472530"/>
              <a:gd name="connsiteY2322" fmla="*/ 2802652 h 4614520"/>
              <a:gd name="connsiteX2323" fmla="*/ 2311720 w 11472530"/>
              <a:gd name="connsiteY2323" fmla="*/ 2712736 h 4614520"/>
              <a:gd name="connsiteX2324" fmla="*/ 2318120 w 11472530"/>
              <a:gd name="connsiteY2324" fmla="*/ 2701154 h 4614520"/>
              <a:gd name="connsiteX2325" fmla="*/ 2327874 w 11472530"/>
              <a:gd name="connsiteY2325" fmla="*/ 2692315 h 4614520"/>
              <a:gd name="connsiteX2326" fmla="*/ 2339609 w 11472530"/>
              <a:gd name="connsiteY2326" fmla="*/ 2686828 h 4614520"/>
              <a:gd name="connsiteX2327" fmla="*/ 2351648 w 11472530"/>
              <a:gd name="connsiteY2327" fmla="*/ 2684999 h 4614520"/>
              <a:gd name="connsiteX2328" fmla="*/ 2366584 w 11472530"/>
              <a:gd name="connsiteY2328" fmla="*/ 2691248 h 4614520"/>
              <a:gd name="connsiteX2329" fmla="*/ 2372070 w 11472530"/>
              <a:gd name="connsiteY2329" fmla="*/ 2709993 h 4614520"/>
              <a:gd name="connsiteX2330" fmla="*/ 2372070 w 11472530"/>
              <a:gd name="connsiteY2330" fmla="*/ 2802652 h 4614520"/>
              <a:gd name="connsiteX2331" fmla="*/ 2405598 w 11472530"/>
              <a:gd name="connsiteY2331" fmla="*/ 2802652 h 4614520"/>
              <a:gd name="connsiteX2332" fmla="*/ 2405598 w 11472530"/>
              <a:gd name="connsiteY2332" fmla="*/ 2707250 h 4614520"/>
              <a:gd name="connsiteX2333" fmla="*/ 2401788 w 11472530"/>
              <a:gd name="connsiteY2333" fmla="*/ 2684085 h 4614520"/>
              <a:gd name="connsiteX2334" fmla="*/ 2391425 w 11472530"/>
              <a:gd name="connsiteY2334" fmla="*/ 2668845 h 4614520"/>
              <a:gd name="connsiteX2335" fmla="*/ 2376337 w 11472530"/>
              <a:gd name="connsiteY2335" fmla="*/ 2660463 h 4614520"/>
              <a:gd name="connsiteX2336" fmla="*/ 2358659 w 11472530"/>
              <a:gd name="connsiteY2336" fmla="*/ 2657872 h 4614520"/>
              <a:gd name="connsiteX2337" fmla="*/ 2331684 w 11472530"/>
              <a:gd name="connsiteY2337" fmla="*/ 2663816 h 4614520"/>
              <a:gd name="connsiteX2338" fmla="*/ 2311720 w 11472530"/>
              <a:gd name="connsiteY2338" fmla="*/ 2683171 h 4614520"/>
              <a:gd name="connsiteX2339" fmla="*/ 2311720 w 11472530"/>
              <a:gd name="connsiteY2339" fmla="*/ 2577100 h 4614520"/>
              <a:gd name="connsiteX2340" fmla="*/ 2278191 w 11472530"/>
              <a:gd name="connsiteY2340" fmla="*/ 2577100 h 4614520"/>
              <a:gd name="connsiteX2341" fmla="*/ 4211919 w 11472530"/>
              <a:gd name="connsiteY2341" fmla="*/ 2575576 h 4614520"/>
              <a:gd name="connsiteX2342" fmla="*/ 4190126 w 11472530"/>
              <a:gd name="connsiteY2342" fmla="*/ 2579081 h 4614520"/>
              <a:gd name="connsiteX2343" fmla="*/ 4174124 w 11472530"/>
              <a:gd name="connsiteY2343" fmla="*/ 2590511 h 4614520"/>
              <a:gd name="connsiteX2344" fmla="*/ 4169400 w 11472530"/>
              <a:gd name="connsiteY2344" fmla="*/ 2599046 h 4614520"/>
              <a:gd name="connsiteX2345" fmla="*/ 4165285 w 11472530"/>
              <a:gd name="connsiteY2345" fmla="*/ 2612609 h 4614520"/>
              <a:gd name="connsiteX2346" fmla="*/ 4162389 w 11472530"/>
              <a:gd name="connsiteY2346" fmla="*/ 2633183 h 4614520"/>
              <a:gd name="connsiteX2347" fmla="*/ 4161322 w 11472530"/>
              <a:gd name="connsiteY2347" fmla="*/ 2662749 h 4614520"/>
              <a:gd name="connsiteX2348" fmla="*/ 4143949 w 11472530"/>
              <a:gd name="connsiteY2348" fmla="*/ 2665492 h 4614520"/>
              <a:gd name="connsiteX2349" fmla="*/ 4143949 w 11472530"/>
              <a:gd name="connsiteY2349" fmla="*/ 2682866 h 4614520"/>
              <a:gd name="connsiteX2350" fmla="*/ 4161322 w 11472530"/>
              <a:gd name="connsiteY2350" fmla="*/ 2682866 h 4614520"/>
              <a:gd name="connsiteX2351" fmla="*/ 4161322 w 11472530"/>
              <a:gd name="connsiteY2351" fmla="*/ 2802652 h 4614520"/>
              <a:gd name="connsiteX2352" fmla="*/ 4194850 w 11472530"/>
              <a:gd name="connsiteY2352" fmla="*/ 2802652 h 4614520"/>
              <a:gd name="connsiteX2353" fmla="*/ 4194850 w 11472530"/>
              <a:gd name="connsiteY2353" fmla="*/ 2682866 h 4614520"/>
              <a:gd name="connsiteX2354" fmla="*/ 4221672 w 11472530"/>
              <a:gd name="connsiteY2354" fmla="*/ 2682866 h 4614520"/>
              <a:gd name="connsiteX2355" fmla="*/ 4221672 w 11472530"/>
              <a:gd name="connsiteY2355" fmla="*/ 2662444 h 4614520"/>
              <a:gd name="connsiteX2356" fmla="*/ 4194850 w 11472530"/>
              <a:gd name="connsiteY2356" fmla="*/ 2662444 h 4614520"/>
              <a:gd name="connsiteX2357" fmla="*/ 4194850 w 11472530"/>
              <a:gd name="connsiteY2357" fmla="*/ 2642327 h 4614520"/>
              <a:gd name="connsiteX2358" fmla="*/ 4195612 w 11472530"/>
              <a:gd name="connsiteY2358" fmla="*/ 2621296 h 4614520"/>
              <a:gd name="connsiteX2359" fmla="*/ 4198203 w 11472530"/>
              <a:gd name="connsiteY2359" fmla="*/ 2608190 h 4614520"/>
              <a:gd name="connsiteX2360" fmla="*/ 4202775 w 11472530"/>
              <a:gd name="connsiteY2360" fmla="*/ 2601484 h 4614520"/>
              <a:gd name="connsiteX2361" fmla="*/ 4209480 w 11472530"/>
              <a:gd name="connsiteY2361" fmla="*/ 2599655 h 4614520"/>
              <a:gd name="connsiteX2362" fmla="*/ 4223196 w 11472530"/>
              <a:gd name="connsiteY2362" fmla="*/ 2602856 h 4614520"/>
              <a:gd name="connsiteX2363" fmla="*/ 4233255 w 11472530"/>
              <a:gd name="connsiteY2363" fmla="*/ 2607885 h 4614520"/>
              <a:gd name="connsiteX2364" fmla="*/ 4240875 w 11472530"/>
              <a:gd name="connsiteY2364" fmla="*/ 2581977 h 4614520"/>
              <a:gd name="connsiteX2365" fmla="*/ 4232797 w 11472530"/>
              <a:gd name="connsiteY2365" fmla="*/ 2578298 h 4614520"/>
              <a:gd name="connsiteX2366" fmla="*/ 4224263 w 11472530"/>
              <a:gd name="connsiteY2366" fmla="*/ 2576217 h 4614520"/>
              <a:gd name="connsiteX2367" fmla="*/ 4216796 w 11472530"/>
              <a:gd name="connsiteY2367" fmla="*/ 2575576 h 4614520"/>
              <a:gd name="connsiteX2368" fmla="*/ 4211919 w 11472530"/>
              <a:gd name="connsiteY2368" fmla="*/ 2575576 h 4614520"/>
              <a:gd name="connsiteX2369" fmla="*/ 0 w 11472530"/>
              <a:gd name="connsiteY2369" fmla="*/ 0 h 4614520"/>
              <a:gd name="connsiteX2370" fmla="*/ 11472530 w 11472530"/>
              <a:gd name="connsiteY2370" fmla="*/ 4614520 h 4614520"/>
              <a:gd name="connsiteX2371" fmla="*/ 0 w 11472530"/>
              <a:gd name="connsiteY2371" fmla="*/ 4614520 h 4614520"/>
              <a:gd name="connsiteX2372" fmla="*/ 0 w 11472530"/>
              <a:gd name="connsiteY2372" fmla="*/ 0 h 4614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</a:cxnLst>
            <a:rect l="l" t="t" r="r" b="b"/>
            <a:pathLst>
              <a:path w="11472530" h="4614520">
                <a:moveTo>
                  <a:pt x="2955381" y="3595285"/>
                </a:moveTo>
                <a:lnTo>
                  <a:pt x="2957438" y="3595285"/>
                </a:lnTo>
                <a:lnTo>
                  <a:pt x="2957438" y="3616544"/>
                </a:lnTo>
                <a:cubicBezTo>
                  <a:pt x="2953019" y="3624012"/>
                  <a:pt x="2947304" y="3629727"/>
                  <a:pt x="2940293" y="3633689"/>
                </a:cubicBezTo>
                <a:cubicBezTo>
                  <a:pt x="2933283" y="3637652"/>
                  <a:pt x="2926654" y="3639633"/>
                  <a:pt x="2920405" y="3639633"/>
                </a:cubicBezTo>
                <a:cubicBezTo>
                  <a:pt x="2914919" y="3639633"/>
                  <a:pt x="2910537" y="3638071"/>
                  <a:pt x="2907261" y="3634947"/>
                </a:cubicBezTo>
                <a:cubicBezTo>
                  <a:pt x="2903984" y="3631822"/>
                  <a:pt x="2902346" y="3627289"/>
                  <a:pt x="2902346" y="3621345"/>
                </a:cubicBezTo>
                <a:cubicBezTo>
                  <a:pt x="2902346" y="3615401"/>
                  <a:pt x="2903946" y="3610715"/>
                  <a:pt x="2907146" y="3607286"/>
                </a:cubicBezTo>
                <a:cubicBezTo>
                  <a:pt x="2910346" y="3603857"/>
                  <a:pt x="2914500" y="3601228"/>
                  <a:pt x="2919605" y="3599399"/>
                </a:cubicBezTo>
                <a:cubicBezTo>
                  <a:pt x="2924711" y="3597571"/>
                  <a:pt x="2930387" y="3596428"/>
                  <a:pt x="2936636" y="3595970"/>
                </a:cubicBezTo>
                <a:cubicBezTo>
                  <a:pt x="2942884" y="3595513"/>
                  <a:pt x="2949133" y="3595285"/>
                  <a:pt x="2955381" y="3595285"/>
                </a:cubicBezTo>
                <a:close/>
                <a:moveTo>
                  <a:pt x="2460081" y="3595285"/>
                </a:moveTo>
                <a:lnTo>
                  <a:pt x="2462138" y="3595285"/>
                </a:lnTo>
                <a:lnTo>
                  <a:pt x="2462138" y="3616544"/>
                </a:lnTo>
                <a:cubicBezTo>
                  <a:pt x="2457719" y="3624012"/>
                  <a:pt x="2452004" y="3629727"/>
                  <a:pt x="2444993" y="3633689"/>
                </a:cubicBezTo>
                <a:cubicBezTo>
                  <a:pt x="2437983" y="3637652"/>
                  <a:pt x="2431353" y="3639633"/>
                  <a:pt x="2425105" y="3639633"/>
                </a:cubicBezTo>
                <a:cubicBezTo>
                  <a:pt x="2419619" y="3639633"/>
                  <a:pt x="2415237" y="3638071"/>
                  <a:pt x="2411961" y="3634947"/>
                </a:cubicBezTo>
                <a:cubicBezTo>
                  <a:pt x="2408684" y="3631822"/>
                  <a:pt x="2407046" y="3627289"/>
                  <a:pt x="2407046" y="3621345"/>
                </a:cubicBezTo>
                <a:cubicBezTo>
                  <a:pt x="2407046" y="3615401"/>
                  <a:pt x="2408646" y="3610715"/>
                  <a:pt x="2411846" y="3607286"/>
                </a:cubicBezTo>
                <a:cubicBezTo>
                  <a:pt x="2415047" y="3603857"/>
                  <a:pt x="2419200" y="3601228"/>
                  <a:pt x="2424305" y="3599399"/>
                </a:cubicBezTo>
                <a:cubicBezTo>
                  <a:pt x="2429411" y="3597571"/>
                  <a:pt x="2435087" y="3596428"/>
                  <a:pt x="2441336" y="3595970"/>
                </a:cubicBezTo>
                <a:cubicBezTo>
                  <a:pt x="2447584" y="3595513"/>
                  <a:pt x="2453833" y="3595285"/>
                  <a:pt x="2460081" y="3595285"/>
                </a:cubicBezTo>
                <a:close/>
                <a:moveTo>
                  <a:pt x="1640931" y="3595285"/>
                </a:moveTo>
                <a:lnTo>
                  <a:pt x="1642989" y="3595285"/>
                </a:lnTo>
                <a:lnTo>
                  <a:pt x="1642989" y="3616544"/>
                </a:lnTo>
                <a:cubicBezTo>
                  <a:pt x="1638569" y="3624012"/>
                  <a:pt x="1632854" y="3629727"/>
                  <a:pt x="1625843" y="3633689"/>
                </a:cubicBezTo>
                <a:cubicBezTo>
                  <a:pt x="1618833" y="3637652"/>
                  <a:pt x="1612204" y="3639633"/>
                  <a:pt x="1605955" y="3639633"/>
                </a:cubicBezTo>
                <a:cubicBezTo>
                  <a:pt x="1600469" y="3639633"/>
                  <a:pt x="1596087" y="3638071"/>
                  <a:pt x="1592811" y="3634947"/>
                </a:cubicBezTo>
                <a:cubicBezTo>
                  <a:pt x="1589534" y="3631822"/>
                  <a:pt x="1587896" y="3627289"/>
                  <a:pt x="1587896" y="3621345"/>
                </a:cubicBezTo>
                <a:cubicBezTo>
                  <a:pt x="1587896" y="3615401"/>
                  <a:pt x="1589496" y="3610715"/>
                  <a:pt x="1592696" y="3607286"/>
                </a:cubicBezTo>
                <a:cubicBezTo>
                  <a:pt x="1595897" y="3603857"/>
                  <a:pt x="1600050" y="3601228"/>
                  <a:pt x="1605155" y="3599399"/>
                </a:cubicBezTo>
                <a:cubicBezTo>
                  <a:pt x="1610260" y="3597571"/>
                  <a:pt x="1615937" y="3596428"/>
                  <a:pt x="1622186" y="3595970"/>
                </a:cubicBezTo>
                <a:cubicBezTo>
                  <a:pt x="1628434" y="3595513"/>
                  <a:pt x="1634683" y="3595285"/>
                  <a:pt x="1640931" y="3595285"/>
                </a:cubicBezTo>
                <a:close/>
                <a:moveTo>
                  <a:pt x="602706" y="3595285"/>
                </a:moveTo>
                <a:lnTo>
                  <a:pt x="604763" y="3595285"/>
                </a:lnTo>
                <a:lnTo>
                  <a:pt x="604763" y="3616544"/>
                </a:lnTo>
                <a:cubicBezTo>
                  <a:pt x="600344" y="3624012"/>
                  <a:pt x="594629" y="3629727"/>
                  <a:pt x="587618" y="3633689"/>
                </a:cubicBezTo>
                <a:cubicBezTo>
                  <a:pt x="580608" y="3637652"/>
                  <a:pt x="573979" y="3639633"/>
                  <a:pt x="567730" y="3639633"/>
                </a:cubicBezTo>
                <a:cubicBezTo>
                  <a:pt x="562244" y="3639633"/>
                  <a:pt x="557862" y="3638071"/>
                  <a:pt x="554586" y="3634947"/>
                </a:cubicBezTo>
                <a:cubicBezTo>
                  <a:pt x="551309" y="3631822"/>
                  <a:pt x="549671" y="3627289"/>
                  <a:pt x="549671" y="3621345"/>
                </a:cubicBezTo>
                <a:cubicBezTo>
                  <a:pt x="549671" y="3615401"/>
                  <a:pt x="551271" y="3610715"/>
                  <a:pt x="554471" y="3607286"/>
                </a:cubicBezTo>
                <a:cubicBezTo>
                  <a:pt x="557672" y="3603857"/>
                  <a:pt x="561825" y="3601228"/>
                  <a:pt x="566930" y="3599399"/>
                </a:cubicBezTo>
                <a:cubicBezTo>
                  <a:pt x="572035" y="3597571"/>
                  <a:pt x="577712" y="3596428"/>
                  <a:pt x="583961" y="3595970"/>
                </a:cubicBezTo>
                <a:cubicBezTo>
                  <a:pt x="590209" y="3595513"/>
                  <a:pt x="596458" y="3595285"/>
                  <a:pt x="602706" y="3595285"/>
                </a:cubicBezTo>
                <a:close/>
                <a:moveTo>
                  <a:pt x="439562" y="3576311"/>
                </a:moveTo>
                <a:lnTo>
                  <a:pt x="449049" y="3576311"/>
                </a:lnTo>
                <a:lnTo>
                  <a:pt x="458993" y="3576311"/>
                </a:lnTo>
                <a:cubicBezTo>
                  <a:pt x="472861" y="3576311"/>
                  <a:pt x="482729" y="3578854"/>
                  <a:pt x="488597" y="3583940"/>
                </a:cubicBezTo>
                <a:cubicBezTo>
                  <a:pt x="494464" y="3589027"/>
                  <a:pt x="497398" y="3595898"/>
                  <a:pt x="497398" y="3604554"/>
                </a:cubicBezTo>
                <a:cubicBezTo>
                  <a:pt x="497398" y="3615486"/>
                  <a:pt x="494159" y="3623799"/>
                  <a:pt x="487682" y="3629492"/>
                </a:cubicBezTo>
                <a:cubicBezTo>
                  <a:pt x="481205" y="3635186"/>
                  <a:pt x="471794" y="3638033"/>
                  <a:pt x="459450" y="3638033"/>
                </a:cubicBezTo>
                <a:cubicBezTo>
                  <a:pt x="452135" y="3638033"/>
                  <a:pt x="445505" y="3637804"/>
                  <a:pt x="439562" y="3637347"/>
                </a:cubicBezTo>
                <a:lnTo>
                  <a:pt x="439562" y="3576311"/>
                </a:lnTo>
                <a:close/>
                <a:moveTo>
                  <a:pt x="1955180" y="3555280"/>
                </a:moveTo>
                <a:cubicBezTo>
                  <a:pt x="1960361" y="3555280"/>
                  <a:pt x="1965086" y="3556346"/>
                  <a:pt x="1969353" y="3558480"/>
                </a:cubicBezTo>
                <a:cubicBezTo>
                  <a:pt x="1973620" y="3560614"/>
                  <a:pt x="1977202" y="3563585"/>
                  <a:pt x="1980097" y="3567395"/>
                </a:cubicBezTo>
                <a:cubicBezTo>
                  <a:pt x="1982993" y="3571205"/>
                  <a:pt x="1985241" y="3575777"/>
                  <a:pt x="1986841" y="3581111"/>
                </a:cubicBezTo>
                <a:cubicBezTo>
                  <a:pt x="1988441" y="3586445"/>
                  <a:pt x="1989241" y="3592313"/>
                  <a:pt x="1989241" y="3598714"/>
                </a:cubicBezTo>
                <a:cubicBezTo>
                  <a:pt x="1989241" y="3603590"/>
                  <a:pt x="1988708" y="3608467"/>
                  <a:pt x="1987641" y="3613344"/>
                </a:cubicBezTo>
                <a:cubicBezTo>
                  <a:pt x="1986574" y="3618221"/>
                  <a:pt x="1984822" y="3622602"/>
                  <a:pt x="1982383" y="3626488"/>
                </a:cubicBezTo>
                <a:cubicBezTo>
                  <a:pt x="1979945" y="3630375"/>
                  <a:pt x="1976744" y="3633537"/>
                  <a:pt x="1972782" y="3635975"/>
                </a:cubicBezTo>
                <a:cubicBezTo>
                  <a:pt x="1968820" y="3638414"/>
                  <a:pt x="1963943" y="3639633"/>
                  <a:pt x="1958152" y="3639633"/>
                </a:cubicBezTo>
                <a:cubicBezTo>
                  <a:pt x="1950836" y="3639633"/>
                  <a:pt x="1943674" y="3637614"/>
                  <a:pt x="1936663" y="3633575"/>
                </a:cubicBezTo>
                <a:cubicBezTo>
                  <a:pt x="1929653" y="3629536"/>
                  <a:pt x="1923938" y="3623860"/>
                  <a:pt x="1919518" y="3616544"/>
                </a:cubicBezTo>
                <a:lnTo>
                  <a:pt x="1919518" y="3582940"/>
                </a:lnTo>
                <a:cubicBezTo>
                  <a:pt x="1922261" y="3574253"/>
                  <a:pt x="1926871" y="3567472"/>
                  <a:pt x="1933348" y="3562595"/>
                </a:cubicBezTo>
                <a:cubicBezTo>
                  <a:pt x="1939826" y="3557718"/>
                  <a:pt x="1947103" y="3555280"/>
                  <a:pt x="1955180" y="3555280"/>
                </a:cubicBezTo>
                <a:close/>
                <a:moveTo>
                  <a:pt x="3254847" y="3554594"/>
                </a:moveTo>
                <a:cubicBezTo>
                  <a:pt x="3258505" y="3554594"/>
                  <a:pt x="3262010" y="3555089"/>
                  <a:pt x="3265363" y="3556080"/>
                </a:cubicBezTo>
                <a:cubicBezTo>
                  <a:pt x="3268716" y="3557070"/>
                  <a:pt x="3271687" y="3558556"/>
                  <a:pt x="3274278" y="3560537"/>
                </a:cubicBezTo>
                <a:cubicBezTo>
                  <a:pt x="3276869" y="3562519"/>
                  <a:pt x="3278926" y="3564995"/>
                  <a:pt x="3280450" y="3567967"/>
                </a:cubicBezTo>
                <a:cubicBezTo>
                  <a:pt x="3281974" y="3570939"/>
                  <a:pt x="3282736" y="3574330"/>
                  <a:pt x="3282736" y="3578140"/>
                </a:cubicBezTo>
                <a:lnTo>
                  <a:pt x="3282736" y="3580197"/>
                </a:lnTo>
                <a:cubicBezTo>
                  <a:pt x="3282736" y="3580807"/>
                  <a:pt x="3282660" y="3581492"/>
                  <a:pt x="3282507" y="3582254"/>
                </a:cubicBezTo>
                <a:lnTo>
                  <a:pt x="3220100" y="3582254"/>
                </a:lnTo>
                <a:cubicBezTo>
                  <a:pt x="3222081" y="3574330"/>
                  <a:pt x="3225853" y="3567738"/>
                  <a:pt x="3231416" y="3562480"/>
                </a:cubicBezTo>
                <a:cubicBezTo>
                  <a:pt x="3236978" y="3557223"/>
                  <a:pt x="3244789" y="3554594"/>
                  <a:pt x="3254847" y="3554594"/>
                </a:cubicBezTo>
                <a:close/>
                <a:moveTo>
                  <a:pt x="1110808" y="3554594"/>
                </a:moveTo>
                <a:cubicBezTo>
                  <a:pt x="1117208" y="3554594"/>
                  <a:pt x="1122733" y="3555813"/>
                  <a:pt x="1127381" y="3558251"/>
                </a:cubicBezTo>
                <a:cubicBezTo>
                  <a:pt x="1132029" y="3560690"/>
                  <a:pt x="1135877" y="3563928"/>
                  <a:pt x="1138925" y="3567967"/>
                </a:cubicBezTo>
                <a:cubicBezTo>
                  <a:pt x="1141973" y="3572005"/>
                  <a:pt x="1144221" y="3576692"/>
                  <a:pt x="1145669" y="3582026"/>
                </a:cubicBezTo>
                <a:cubicBezTo>
                  <a:pt x="1147117" y="3587360"/>
                  <a:pt x="1147841" y="3592922"/>
                  <a:pt x="1147841" y="3598714"/>
                </a:cubicBezTo>
                <a:cubicBezTo>
                  <a:pt x="1147841" y="3604352"/>
                  <a:pt x="1147155" y="3609724"/>
                  <a:pt x="1145783" y="3614830"/>
                </a:cubicBezTo>
                <a:cubicBezTo>
                  <a:pt x="1144412" y="3619935"/>
                  <a:pt x="1142240" y="3624431"/>
                  <a:pt x="1139268" y="3628317"/>
                </a:cubicBezTo>
                <a:cubicBezTo>
                  <a:pt x="1136297" y="3632203"/>
                  <a:pt x="1132563" y="3635290"/>
                  <a:pt x="1128067" y="3637576"/>
                </a:cubicBezTo>
                <a:cubicBezTo>
                  <a:pt x="1123571" y="3639862"/>
                  <a:pt x="1118275" y="3641005"/>
                  <a:pt x="1112179" y="3641005"/>
                </a:cubicBezTo>
                <a:cubicBezTo>
                  <a:pt x="1105778" y="3641005"/>
                  <a:pt x="1100254" y="3639785"/>
                  <a:pt x="1095606" y="3637347"/>
                </a:cubicBezTo>
                <a:cubicBezTo>
                  <a:pt x="1090958" y="3634909"/>
                  <a:pt x="1087147" y="3631632"/>
                  <a:pt x="1084175" y="3627517"/>
                </a:cubicBezTo>
                <a:cubicBezTo>
                  <a:pt x="1081204" y="3623402"/>
                  <a:pt x="1078994" y="3618678"/>
                  <a:pt x="1077546" y="3613344"/>
                </a:cubicBezTo>
                <a:cubicBezTo>
                  <a:pt x="1076099" y="3608010"/>
                  <a:pt x="1075375" y="3602447"/>
                  <a:pt x="1075375" y="3596656"/>
                </a:cubicBezTo>
                <a:cubicBezTo>
                  <a:pt x="1075375" y="3591017"/>
                  <a:pt x="1076060" y="3585645"/>
                  <a:pt x="1077432" y="3580540"/>
                </a:cubicBezTo>
                <a:cubicBezTo>
                  <a:pt x="1078804" y="3575434"/>
                  <a:pt x="1080937" y="3570977"/>
                  <a:pt x="1083833" y="3567167"/>
                </a:cubicBezTo>
                <a:cubicBezTo>
                  <a:pt x="1086728" y="3563357"/>
                  <a:pt x="1090386" y="3560309"/>
                  <a:pt x="1094805" y="3558023"/>
                </a:cubicBezTo>
                <a:cubicBezTo>
                  <a:pt x="1099225" y="3555737"/>
                  <a:pt x="1104559" y="3554594"/>
                  <a:pt x="1110808" y="3554594"/>
                </a:cubicBezTo>
                <a:close/>
                <a:moveTo>
                  <a:pt x="940272" y="3554594"/>
                </a:moveTo>
                <a:cubicBezTo>
                  <a:pt x="943930" y="3554594"/>
                  <a:pt x="947435" y="3555089"/>
                  <a:pt x="950787" y="3556080"/>
                </a:cubicBezTo>
                <a:cubicBezTo>
                  <a:pt x="954140" y="3557070"/>
                  <a:pt x="957112" y="3558556"/>
                  <a:pt x="959703" y="3560537"/>
                </a:cubicBezTo>
                <a:cubicBezTo>
                  <a:pt x="962294" y="3562519"/>
                  <a:pt x="964351" y="3564995"/>
                  <a:pt x="965875" y="3567967"/>
                </a:cubicBezTo>
                <a:cubicBezTo>
                  <a:pt x="967399" y="3570939"/>
                  <a:pt x="968161" y="3574330"/>
                  <a:pt x="968161" y="3578140"/>
                </a:cubicBezTo>
                <a:lnTo>
                  <a:pt x="968161" y="3580197"/>
                </a:lnTo>
                <a:cubicBezTo>
                  <a:pt x="968161" y="3580807"/>
                  <a:pt x="968085" y="3581492"/>
                  <a:pt x="967932" y="3582254"/>
                </a:cubicBezTo>
                <a:lnTo>
                  <a:pt x="905525" y="3582254"/>
                </a:lnTo>
                <a:cubicBezTo>
                  <a:pt x="907506" y="3574330"/>
                  <a:pt x="911278" y="3567738"/>
                  <a:pt x="916840" y="3562480"/>
                </a:cubicBezTo>
                <a:cubicBezTo>
                  <a:pt x="922403" y="3557223"/>
                  <a:pt x="930214" y="3554594"/>
                  <a:pt x="940272" y="3554594"/>
                </a:cubicBezTo>
                <a:close/>
                <a:moveTo>
                  <a:pt x="3007273" y="3545221"/>
                </a:moveTo>
                <a:lnTo>
                  <a:pt x="3007273" y="3616773"/>
                </a:lnTo>
                <a:cubicBezTo>
                  <a:pt x="3007273" y="3623631"/>
                  <a:pt x="3008226" y="3629384"/>
                  <a:pt x="3010131" y="3634032"/>
                </a:cubicBezTo>
                <a:cubicBezTo>
                  <a:pt x="3012036" y="3638680"/>
                  <a:pt x="3014588" y="3642414"/>
                  <a:pt x="3017789" y="3645234"/>
                </a:cubicBezTo>
                <a:cubicBezTo>
                  <a:pt x="3020989" y="3648053"/>
                  <a:pt x="3024761" y="3650072"/>
                  <a:pt x="3029104" y="3651292"/>
                </a:cubicBezTo>
                <a:cubicBezTo>
                  <a:pt x="3033448" y="3652511"/>
                  <a:pt x="3038058" y="3653120"/>
                  <a:pt x="3042935" y="3653120"/>
                </a:cubicBezTo>
                <a:cubicBezTo>
                  <a:pt x="3053146" y="3653120"/>
                  <a:pt x="3061680" y="3650987"/>
                  <a:pt x="3068538" y="3646720"/>
                </a:cubicBezTo>
                <a:cubicBezTo>
                  <a:pt x="3075396" y="3642452"/>
                  <a:pt x="3079816" y="3637118"/>
                  <a:pt x="3081797" y="3630718"/>
                </a:cubicBezTo>
                <a:lnTo>
                  <a:pt x="3082711" y="3630718"/>
                </a:lnTo>
                <a:lnTo>
                  <a:pt x="3084540" y="3650377"/>
                </a:lnTo>
                <a:lnTo>
                  <a:pt x="3097113" y="3650377"/>
                </a:lnTo>
                <a:lnTo>
                  <a:pt x="3097113" y="3545221"/>
                </a:lnTo>
                <a:lnTo>
                  <a:pt x="3081111" y="3545221"/>
                </a:lnTo>
                <a:lnTo>
                  <a:pt x="3081111" y="3612658"/>
                </a:lnTo>
                <a:cubicBezTo>
                  <a:pt x="3079739" y="3617078"/>
                  <a:pt x="3077834" y="3620964"/>
                  <a:pt x="3075396" y="3624317"/>
                </a:cubicBezTo>
                <a:cubicBezTo>
                  <a:pt x="3072958" y="3627670"/>
                  <a:pt x="3070138" y="3630489"/>
                  <a:pt x="3066938" y="3632775"/>
                </a:cubicBezTo>
                <a:cubicBezTo>
                  <a:pt x="3063737" y="3635061"/>
                  <a:pt x="3060270" y="3636776"/>
                  <a:pt x="3056536" y="3637918"/>
                </a:cubicBezTo>
                <a:cubicBezTo>
                  <a:pt x="3052803" y="3639061"/>
                  <a:pt x="3049031" y="3639633"/>
                  <a:pt x="3045221" y="3639633"/>
                </a:cubicBezTo>
                <a:cubicBezTo>
                  <a:pt x="3042020" y="3639633"/>
                  <a:pt x="3039087" y="3639214"/>
                  <a:pt x="3036420" y="3638376"/>
                </a:cubicBezTo>
                <a:cubicBezTo>
                  <a:pt x="3033753" y="3637538"/>
                  <a:pt x="3031467" y="3636166"/>
                  <a:pt x="3029562" y="3634261"/>
                </a:cubicBezTo>
                <a:cubicBezTo>
                  <a:pt x="3027656" y="3632356"/>
                  <a:pt x="3026133" y="3629803"/>
                  <a:pt x="3024990" y="3626603"/>
                </a:cubicBezTo>
                <a:cubicBezTo>
                  <a:pt x="3023847" y="3623402"/>
                  <a:pt x="3023275" y="3619440"/>
                  <a:pt x="3023275" y="3614716"/>
                </a:cubicBezTo>
                <a:lnTo>
                  <a:pt x="3023275" y="3545221"/>
                </a:lnTo>
                <a:lnTo>
                  <a:pt x="3007273" y="3545221"/>
                </a:lnTo>
                <a:close/>
                <a:moveTo>
                  <a:pt x="2018578" y="3545221"/>
                </a:moveTo>
                <a:lnTo>
                  <a:pt x="2071156" y="3646948"/>
                </a:lnTo>
                <a:cubicBezTo>
                  <a:pt x="2067651" y="3656702"/>
                  <a:pt x="2063727" y="3665236"/>
                  <a:pt x="2059383" y="3672551"/>
                </a:cubicBezTo>
                <a:cubicBezTo>
                  <a:pt x="2055040" y="3679867"/>
                  <a:pt x="2050201" y="3685429"/>
                  <a:pt x="2044867" y="3689239"/>
                </a:cubicBezTo>
                <a:cubicBezTo>
                  <a:pt x="2042276" y="3691068"/>
                  <a:pt x="2039648" y="3692287"/>
                  <a:pt x="2036980" y="3692897"/>
                </a:cubicBezTo>
                <a:cubicBezTo>
                  <a:pt x="2034313" y="3693506"/>
                  <a:pt x="2031456" y="3693811"/>
                  <a:pt x="2028408" y="3693811"/>
                </a:cubicBezTo>
                <a:cubicBezTo>
                  <a:pt x="2026884" y="3693811"/>
                  <a:pt x="2025817" y="3693735"/>
                  <a:pt x="2025208" y="3693583"/>
                </a:cubicBezTo>
                <a:cubicBezTo>
                  <a:pt x="2024598" y="3693430"/>
                  <a:pt x="2024065" y="3693278"/>
                  <a:pt x="2023607" y="3693125"/>
                </a:cubicBezTo>
                <a:lnTo>
                  <a:pt x="2026579" y="3708213"/>
                </a:lnTo>
                <a:cubicBezTo>
                  <a:pt x="2027341" y="3708518"/>
                  <a:pt x="2028027" y="3708708"/>
                  <a:pt x="2028637" y="3708784"/>
                </a:cubicBezTo>
                <a:cubicBezTo>
                  <a:pt x="2029246" y="3708861"/>
                  <a:pt x="2030161" y="3708899"/>
                  <a:pt x="2031380" y="3708899"/>
                </a:cubicBezTo>
                <a:cubicBezTo>
                  <a:pt x="2038847" y="3708899"/>
                  <a:pt x="2045553" y="3706803"/>
                  <a:pt x="2051497" y="3702612"/>
                </a:cubicBezTo>
                <a:cubicBezTo>
                  <a:pt x="2057440" y="3698421"/>
                  <a:pt x="2062622" y="3693354"/>
                  <a:pt x="2067042" y="3687410"/>
                </a:cubicBezTo>
                <a:cubicBezTo>
                  <a:pt x="2071461" y="3681467"/>
                  <a:pt x="2075271" y="3675180"/>
                  <a:pt x="2078471" y="3668551"/>
                </a:cubicBezTo>
                <a:cubicBezTo>
                  <a:pt x="2081672" y="3661921"/>
                  <a:pt x="2084415" y="3656168"/>
                  <a:pt x="2086701" y="3651292"/>
                </a:cubicBezTo>
                <a:lnTo>
                  <a:pt x="2134936" y="3545221"/>
                </a:lnTo>
                <a:lnTo>
                  <a:pt x="2116876" y="3545221"/>
                </a:lnTo>
                <a:lnTo>
                  <a:pt x="2079386" y="3632775"/>
                </a:lnTo>
                <a:lnTo>
                  <a:pt x="2037552" y="3545221"/>
                </a:lnTo>
                <a:lnTo>
                  <a:pt x="2018578" y="3545221"/>
                </a:lnTo>
                <a:close/>
                <a:moveTo>
                  <a:pt x="3368232" y="3541792"/>
                </a:moveTo>
                <a:cubicBezTo>
                  <a:pt x="3364118" y="3541792"/>
                  <a:pt x="3360460" y="3542516"/>
                  <a:pt x="3357260" y="3543964"/>
                </a:cubicBezTo>
                <a:cubicBezTo>
                  <a:pt x="3354059" y="3545412"/>
                  <a:pt x="3351202" y="3547355"/>
                  <a:pt x="3348687" y="3549793"/>
                </a:cubicBezTo>
                <a:cubicBezTo>
                  <a:pt x="3346173" y="3552232"/>
                  <a:pt x="3344039" y="3555051"/>
                  <a:pt x="3342286" y="3558251"/>
                </a:cubicBezTo>
                <a:cubicBezTo>
                  <a:pt x="3340534" y="3561452"/>
                  <a:pt x="3339124" y="3564805"/>
                  <a:pt x="3338057" y="3568310"/>
                </a:cubicBezTo>
                <a:lnTo>
                  <a:pt x="3337143" y="3568310"/>
                </a:lnTo>
                <a:lnTo>
                  <a:pt x="3335314" y="3545221"/>
                </a:lnTo>
                <a:lnTo>
                  <a:pt x="3322741" y="3545221"/>
                </a:lnTo>
                <a:lnTo>
                  <a:pt x="3322741" y="3650377"/>
                </a:lnTo>
                <a:lnTo>
                  <a:pt x="3338743" y="3650377"/>
                </a:lnTo>
                <a:lnTo>
                  <a:pt x="3338743" y="3588884"/>
                </a:lnTo>
                <a:cubicBezTo>
                  <a:pt x="3339657" y="3584769"/>
                  <a:pt x="3340991" y="3580807"/>
                  <a:pt x="3342744" y="3576997"/>
                </a:cubicBezTo>
                <a:cubicBezTo>
                  <a:pt x="3344496" y="3573187"/>
                  <a:pt x="3346515" y="3569834"/>
                  <a:pt x="3348801" y="3566938"/>
                </a:cubicBezTo>
                <a:cubicBezTo>
                  <a:pt x="3351087" y="3564043"/>
                  <a:pt x="3353602" y="3561757"/>
                  <a:pt x="3356345" y="3560080"/>
                </a:cubicBezTo>
                <a:cubicBezTo>
                  <a:pt x="3359088" y="3558404"/>
                  <a:pt x="3361984" y="3557566"/>
                  <a:pt x="3365032" y="3557566"/>
                </a:cubicBezTo>
                <a:cubicBezTo>
                  <a:pt x="3367318" y="3557566"/>
                  <a:pt x="3369681" y="3557985"/>
                  <a:pt x="3372119" y="3558823"/>
                </a:cubicBezTo>
                <a:cubicBezTo>
                  <a:pt x="3374557" y="3559661"/>
                  <a:pt x="3376996" y="3560766"/>
                  <a:pt x="3379434" y="3562138"/>
                </a:cubicBezTo>
                <a:lnTo>
                  <a:pt x="3384235" y="3547050"/>
                </a:lnTo>
                <a:cubicBezTo>
                  <a:pt x="3382863" y="3545526"/>
                  <a:pt x="3380577" y="3544269"/>
                  <a:pt x="3377377" y="3543278"/>
                </a:cubicBezTo>
                <a:cubicBezTo>
                  <a:pt x="3374176" y="3542287"/>
                  <a:pt x="3371128" y="3541792"/>
                  <a:pt x="3368232" y="3541792"/>
                </a:cubicBezTo>
                <a:close/>
                <a:moveTo>
                  <a:pt x="3255533" y="3541792"/>
                </a:moveTo>
                <a:cubicBezTo>
                  <a:pt x="3246846" y="3541792"/>
                  <a:pt x="3239112" y="3543278"/>
                  <a:pt x="3232330" y="3546250"/>
                </a:cubicBezTo>
                <a:cubicBezTo>
                  <a:pt x="3225548" y="3549222"/>
                  <a:pt x="3219871" y="3553298"/>
                  <a:pt x="3215299" y="3558480"/>
                </a:cubicBezTo>
                <a:cubicBezTo>
                  <a:pt x="3210727" y="3563662"/>
                  <a:pt x="3207260" y="3569643"/>
                  <a:pt x="3204898" y="3576425"/>
                </a:cubicBezTo>
                <a:cubicBezTo>
                  <a:pt x="3202536" y="3583207"/>
                  <a:pt x="3201354" y="3590332"/>
                  <a:pt x="3201354" y="3597799"/>
                </a:cubicBezTo>
                <a:cubicBezTo>
                  <a:pt x="3201354" y="3605114"/>
                  <a:pt x="3202497" y="3612125"/>
                  <a:pt x="3204783" y="3618830"/>
                </a:cubicBezTo>
                <a:cubicBezTo>
                  <a:pt x="3207069" y="3625536"/>
                  <a:pt x="3210422" y="3631441"/>
                  <a:pt x="3214842" y="3636547"/>
                </a:cubicBezTo>
                <a:cubicBezTo>
                  <a:pt x="3219262" y="3641652"/>
                  <a:pt x="3224748" y="3645691"/>
                  <a:pt x="3231301" y="3648663"/>
                </a:cubicBezTo>
                <a:cubicBezTo>
                  <a:pt x="3237854" y="3651634"/>
                  <a:pt x="3245398" y="3653120"/>
                  <a:pt x="3253932" y="3653120"/>
                </a:cubicBezTo>
                <a:cubicBezTo>
                  <a:pt x="3258505" y="3653120"/>
                  <a:pt x="3262886" y="3652701"/>
                  <a:pt x="3267077" y="3651863"/>
                </a:cubicBezTo>
                <a:cubicBezTo>
                  <a:pt x="3271268" y="3651025"/>
                  <a:pt x="3275116" y="3649996"/>
                  <a:pt x="3278621" y="3648777"/>
                </a:cubicBezTo>
                <a:cubicBezTo>
                  <a:pt x="3282127" y="3647558"/>
                  <a:pt x="3285327" y="3646224"/>
                  <a:pt x="3288222" y="3644776"/>
                </a:cubicBezTo>
                <a:cubicBezTo>
                  <a:pt x="3291118" y="3643329"/>
                  <a:pt x="3293557" y="3641995"/>
                  <a:pt x="3295538" y="3640776"/>
                </a:cubicBezTo>
                <a:lnTo>
                  <a:pt x="3292795" y="3627746"/>
                </a:lnTo>
                <a:cubicBezTo>
                  <a:pt x="3290661" y="3629270"/>
                  <a:pt x="3288222" y="3630794"/>
                  <a:pt x="3285479" y="3632318"/>
                </a:cubicBezTo>
                <a:cubicBezTo>
                  <a:pt x="3282736" y="3633842"/>
                  <a:pt x="3279764" y="3635251"/>
                  <a:pt x="3276564" y="3636547"/>
                </a:cubicBezTo>
                <a:cubicBezTo>
                  <a:pt x="3273364" y="3637842"/>
                  <a:pt x="3270011" y="3638909"/>
                  <a:pt x="3266506" y="3639747"/>
                </a:cubicBezTo>
                <a:cubicBezTo>
                  <a:pt x="3263000" y="3640586"/>
                  <a:pt x="3259419" y="3641005"/>
                  <a:pt x="3255761" y="3641005"/>
                </a:cubicBezTo>
                <a:cubicBezTo>
                  <a:pt x="3249361" y="3641005"/>
                  <a:pt x="3243836" y="3639785"/>
                  <a:pt x="3239188" y="3637347"/>
                </a:cubicBezTo>
                <a:cubicBezTo>
                  <a:pt x="3234540" y="3634909"/>
                  <a:pt x="3230692" y="3631632"/>
                  <a:pt x="3227644" y="3627517"/>
                </a:cubicBezTo>
                <a:cubicBezTo>
                  <a:pt x="3224596" y="3623402"/>
                  <a:pt x="3222310" y="3618678"/>
                  <a:pt x="3220785" y="3613344"/>
                </a:cubicBezTo>
                <a:cubicBezTo>
                  <a:pt x="3219262" y="3608010"/>
                  <a:pt x="3218499" y="3602447"/>
                  <a:pt x="3218499" y="3596656"/>
                </a:cubicBezTo>
                <a:lnTo>
                  <a:pt x="3218499" y="3594370"/>
                </a:lnTo>
                <a:lnTo>
                  <a:pt x="3295538" y="3594370"/>
                </a:lnTo>
                <a:cubicBezTo>
                  <a:pt x="3296300" y="3593151"/>
                  <a:pt x="3296833" y="3591208"/>
                  <a:pt x="3297138" y="3588541"/>
                </a:cubicBezTo>
                <a:cubicBezTo>
                  <a:pt x="3297443" y="3585874"/>
                  <a:pt x="3297595" y="3583245"/>
                  <a:pt x="3297595" y="3580654"/>
                </a:cubicBezTo>
                <a:cubicBezTo>
                  <a:pt x="3297595" y="3568310"/>
                  <a:pt x="3293938" y="3558747"/>
                  <a:pt x="3286622" y="3551965"/>
                </a:cubicBezTo>
                <a:cubicBezTo>
                  <a:pt x="3279307" y="3545183"/>
                  <a:pt x="3268944" y="3541792"/>
                  <a:pt x="3255533" y="3541792"/>
                </a:cubicBezTo>
                <a:close/>
                <a:moveTo>
                  <a:pt x="2929778" y="3541792"/>
                </a:moveTo>
                <a:cubicBezTo>
                  <a:pt x="2915605" y="3541792"/>
                  <a:pt x="2903413" y="3544764"/>
                  <a:pt x="2893202" y="3550708"/>
                </a:cubicBezTo>
                <a:lnTo>
                  <a:pt x="2896859" y="3564424"/>
                </a:lnTo>
                <a:cubicBezTo>
                  <a:pt x="2901431" y="3561680"/>
                  <a:pt x="2906156" y="3559471"/>
                  <a:pt x="2911032" y="3557794"/>
                </a:cubicBezTo>
                <a:cubicBezTo>
                  <a:pt x="2915909" y="3556118"/>
                  <a:pt x="2921548" y="3555280"/>
                  <a:pt x="2927949" y="3555280"/>
                </a:cubicBezTo>
                <a:cubicBezTo>
                  <a:pt x="2932826" y="3555280"/>
                  <a:pt x="2936750" y="3555622"/>
                  <a:pt x="2939722" y="3556308"/>
                </a:cubicBezTo>
                <a:cubicBezTo>
                  <a:pt x="2942694" y="3556994"/>
                  <a:pt x="2945475" y="3558175"/>
                  <a:pt x="2948066" y="3559852"/>
                </a:cubicBezTo>
                <a:cubicBezTo>
                  <a:pt x="2951114" y="3561985"/>
                  <a:pt x="2953438" y="3564576"/>
                  <a:pt x="2955038" y="3567624"/>
                </a:cubicBezTo>
                <a:cubicBezTo>
                  <a:pt x="2956638" y="3570672"/>
                  <a:pt x="2957438" y="3575092"/>
                  <a:pt x="2957438" y="3580883"/>
                </a:cubicBezTo>
                <a:lnTo>
                  <a:pt x="2957438" y="3583626"/>
                </a:lnTo>
                <a:lnTo>
                  <a:pt x="2947151" y="3583626"/>
                </a:lnTo>
                <a:cubicBezTo>
                  <a:pt x="2941817" y="3583626"/>
                  <a:pt x="2935607" y="3584007"/>
                  <a:pt x="2928520" y="3584769"/>
                </a:cubicBezTo>
                <a:cubicBezTo>
                  <a:pt x="2921434" y="3585531"/>
                  <a:pt x="2914690" y="3587207"/>
                  <a:pt x="2908289" y="3589798"/>
                </a:cubicBezTo>
                <a:cubicBezTo>
                  <a:pt x="2901889" y="3592389"/>
                  <a:pt x="2896478" y="3596275"/>
                  <a:pt x="2892059" y="3601457"/>
                </a:cubicBezTo>
                <a:cubicBezTo>
                  <a:pt x="2887639" y="3606638"/>
                  <a:pt x="2885429" y="3613573"/>
                  <a:pt x="2885429" y="3622259"/>
                </a:cubicBezTo>
                <a:cubicBezTo>
                  <a:pt x="2885429" y="3631099"/>
                  <a:pt x="2887944" y="3638452"/>
                  <a:pt x="2892973" y="3644319"/>
                </a:cubicBezTo>
                <a:cubicBezTo>
                  <a:pt x="2898002" y="3650187"/>
                  <a:pt x="2905546" y="3653120"/>
                  <a:pt x="2915605" y="3653120"/>
                </a:cubicBezTo>
                <a:cubicBezTo>
                  <a:pt x="2919872" y="3653120"/>
                  <a:pt x="2924177" y="3652549"/>
                  <a:pt x="2928520" y="3651406"/>
                </a:cubicBezTo>
                <a:cubicBezTo>
                  <a:pt x="2932864" y="3650263"/>
                  <a:pt x="2936902" y="3648701"/>
                  <a:pt x="2940636" y="3646720"/>
                </a:cubicBezTo>
                <a:cubicBezTo>
                  <a:pt x="2944370" y="3644738"/>
                  <a:pt x="2947761" y="3642452"/>
                  <a:pt x="2950809" y="3639862"/>
                </a:cubicBezTo>
                <a:cubicBezTo>
                  <a:pt x="2953857" y="3637271"/>
                  <a:pt x="2956295" y="3634528"/>
                  <a:pt x="2958124" y="3631632"/>
                </a:cubicBezTo>
                <a:lnTo>
                  <a:pt x="2959039" y="3631632"/>
                </a:lnTo>
                <a:lnTo>
                  <a:pt x="2960867" y="3650377"/>
                </a:lnTo>
                <a:lnTo>
                  <a:pt x="2973440" y="3650377"/>
                </a:lnTo>
                <a:lnTo>
                  <a:pt x="2973440" y="3578825"/>
                </a:lnTo>
                <a:cubicBezTo>
                  <a:pt x="2973440" y="3571358"/>
                  <a:pt x="2972145" y="3565109"/>
                  <a:pt x="2969554" y="3560080"/>
                </a:cubicBezTo>
                <a:cubicBezTo>
                  <a:pt x="2966963" y="3555051"/>
                  <a:pt x="2963458" y="3551165"/>
                  <a:pt x="2959039" y="3548422"/>
                </a:cubicBezTo>
                <a:cubicBezTo>
                  <a:pt x="2955229" y="3545983"/>
                  <a:pt x="2950809" y="3544269"/>
                  <a:pt x="2945780" y="3543278"/>
                </a:cubicBezTo>
                <a:cubicBezTo>
                  <a:pt x="2940750" y="3542287"/>
                  <a:pt x="2935417" y="3541792"/>
                  <a:pt x="2929778" y="3541792"/>
                </a:cubicBezTo>
                <a:close/>
                <a:moveTo>
                  <a:pt x="2646390" y="3541792"/>
                </a:moveTo>
                <a:cubicBezTo>
                  <a:pt x="2636789" y="3541792"/>
                  <a:pt x="2628559" y="3543278"/>
                  <a:pt x="2621701" y="3546250"/>
                </a:cubicBezTo>
                <a:cubicBezTo>
                  <a:pt x="2614843" y="3549222"/>
                  <a:pt x="2609204" y="3553260"/>
                  <a:pt x="2604785" y="3558366"/>
                </a:cubicBezTo>
                <a:cubicBezTo>
                  <a:pt x="2600365" y="3563471"/>
                  <a:pt x="2597127" y="3569338"/>
                  <a:pt x="2595069" y="3575968"/>
                </a:cubicBezTo>
                <a:cubicBezTo>
                  <a:pt x="2593012" y="3582597"/>
                  <a:pt x="2591983" y="3589570"/>
                  <a:pt x="2591983" y="3596885"/>
                </a:cubicBezTo>
                <a:cubicBezTo>
                  <a:pt x="2591983" y="3604505"/>
                  <a:pt x="2593088" y="3611706"/>
                  <a:pt x="2595298" y="3618488"/>
                </a:cubicBezTo>
                <a:cubicBezTo>
                  <a:pt x="2597508" y="3625269"/>
                  <a:pt x="2600784" y="3631213"/>
                  <a:pt x="2605128" y="3636318"/>
                </a:cubicBezTo>
                <a:cubicBezTo>
                  <a:pt x="2609471" y="3641424"/>
                  <a:pt x="2614958" y="3645500"/>
                  <a:pt x="2621587" y="3648548"/>
                </a:cubicBezTo>
                <a:cubicBezTo>
                  <a:pt x="2628216" y="3651596"/>
                  <a:pt x="2635951" y="3653120"/>
                  <a:pt x="2644790" y="3653120"/>
                </a:cubicBezTo>
                <a:cubicBezTo>
                  <a:pt x="2653172" y="3653120"/>
                  <a:pt x="2661058" y="3651901"/>
                  <a:pt x="2668450" y="3649463"/>
                </a:cubicBezTo>
                <a:cubicBezTo>
                  <a:pt x="2675841" y="3647024"/>
                  <a:pt x="2681671" y="3644434"/>
                  <a:pt x="2685938" y="3641690"/>
                </a:cubicBezTo>
                <a:lnTo>
                  <a:pt x="2682738" y="3626831"/>
                </a:lnTo>
                <a:cubicBezTo>
                  <a:pt x="2678470" y="3630794"/>
                  <a:pt x="2673098" y="3634070"/>
                  <a:pt x="2666621" y="3636661"/>
                </a:cubicBezTo>
                <a:cubicBezTo>
                  <a:pt x="2660144" y="3639252"/>
                  <a:pt x="2653857" y="3640547"/>
                  <a:pt x="2647762" y="3640547"/>
                </a:cubicBezTo>
                <a:cubicBezTo>
                  <a:pt x="2641361" y="3640547"/>
                  <a:pt x="2635760" y="3639328"/>
                  <a:pt x="2630960" y="3636890"/>
                </a:cubicBezTo>
                <a:cubicBezTo>
                  <a:pt x="2626159" y="3634451"/>
                  <a:pt x="2622120" y="3631175"/>
                  <a:pt x="2618844" y="3627060"/>
                </a:cubicBezTo>
                <a:cubicBezTo>
                  <a:pt x="2615567" y="3622945"/>
                  <a:pt x="2613091" y="3618145"/>
                  <a:pt x="2611414" y="3612658"/>
                </a:cubicBezTo>
                <a:cubicBezTo>
                  <a:pt x="2609738" y="3607172"/>
                  <a:pt x="2608899" y="3601457"/>
                  <a:pt x="2608899" y="3595513"/>
                </a:cubicBezTo>
                <a:cubicBezTo>
                  <a:pt x="2608899" y="3590179"/>
                  <a:pt x="2609586" y="3585036"/>
                  <a:pt x="2610957" y="3580083"/>
                </a:cubicBezTo>
                <a:cubicBezTo>
                  <a:pt x="2612328" y="3575130"/>
                  <a:pt x="2614538" y="3570748"/>
                  <a:pt x="2617587" y="3566938"/>
                </a:cubicBezTo>
                <a:cubicBezTo>
                  <a:pt x="2620634" y="3563128"/>
                  <a:pt x="2624482" y="3560080"/>
                  <a:pt x="2629131" y="3557794"/>
                </a:cubicBezTo>
                <a:cubicBezTo>
                  <a:pt x="2633779" y="3555508"/>
                  <a:pt x="2639455" y="3554365"/>
                  <a:pt x="2646161" y="3554365"/>
                </a:cubicBezTo>
                <a:cubicBezTo>
                  <a:pt x="2652714" y="3554365"/>
                  <a:pt x="2659268" y="3555394"/>
                  <a:pt x="2665821" y="3557451"/>
                </a:cubicBezTo>
                <a:cubicBezTo>
                  <a:pt x="2672374" y="3559509"/>
                  <a:pt x="2677403" y="3561833"/>
                  <a:pt x="2680909" y="3564424"/>
                </a:cubicBezTo>
                <a:lnTo>
                  <a:pt x="2684795" y="3550936"/>
                </a:lnTo>
                <a:cubicBezTo>
                  <a:pt x="2680528" y="3548193"/>
                  <a:pt x="2674889" y="3545983"/>
                  <a:pt x="2667879" y="3544307"/>
                </a:cubicBezTo>
                <a:cubicBezTo>
                  <a:pt x="2660868" y="3542630"/>
                  <a:pt x="2653705" y="3541792"/>
                  <a:pt x="2646390" y="3541792"/>
                </a:cubicBezTo>
                <a:close/>
                <a:moveTo>
                  <a:pt x="2558608" y="3541792"/>
                </a:moveTo>
                <a:cubicBezTo>
                  <a:pt x="2554493" y="3541792"/>
                  <a:pt x="2550835" y="3542516"/>
                  <a:pt x="2547635" y="3543964"/>
                </a:cubicBezTo>
                <a:cubicBezTo>
                  <a:pt x="2544434" y="3545412"/>
                  <a:pt x="2541577" y="3547355"/>
                  <a:pt x="2539062" y="3549793"/>
                </a:cubicBezTo>
                <a:cubicBezTo>
                  <a:pt x="2536547" y="3552232"/>
                  <a:pt x="2534414" y="3555051"/>
                  <a:pt x="2532662" y="3558251"/>
                </a:cubicBezTo>
                <a:cubicBezTo>
                  <a:pt x="2530909" y="3561452"/>
                  <a:pt x="2529499" y="3564805"/>
                  <a:pt x="2528433" y="3568310"/>
                </a:cubicBezTo>
                <a:lnTo>
                  <a:pt x="2527518" y="3568310"/>
                </a:lnTo>
                <a:lnTo>
                  <a:pt x="2525689" y="3545221"/>
                </a:lnTo>
                <a:lnTo>
                  <a:pt x="2513116" y="3545221"/>
                </a:lnTo>
                <a:lnTo>
                  <a:pt x="2513116" y="3650377"/>
                </a:lnTo>
                <a:lnTo>
                  <a:pt x="2529118" y="3650377"/>
                </a:lnTo>
                <a:lnTo>
                  <a:pt x="2529118" y="3588884"/>
                </a:lnTo>
                <a:cubicBezTo>
                  <a:pt x="2530033" y="3584769"/>
                  <a:pt x="2531366" y="3580807"/>
                  <a:pt x="2533119" y="3576997"/>
                </a:cubicBezTo>
                <a:cubicBezTo>
                  <a:pt x="2534871" y="3573187"/>
                  <a:pt x="2536891" y="3569834"/>
                  <a:pt x="2539177" y="3566938"/>
                </a:cubicBezTo>
                <a:cubicBezTo>
                  <a:pt x="2541463" y="3564043"/>
                  <a:pt x="2543977" y="3561757"/>
                  <a:pt x="2546721" y="3560080"/>
                </a:cubicBezTo>
                <a:cubicBezTo>
                  <a:pt x="2549464" y="3558404"/>
                  <a:pt x="2552359" y="3557566"/>
                  <a:pt x="2555407" y="3557566"/>
                </a:cubicBezTo>
                <a:cubicBezTo>
                  <a:pt x="2557693" y="3557566"/>
                  <a:pt x="2560055" y="3557985"/>
                  <a:pt x="2562494" y="3558823"/>
                </a:cubicBezTo>
                <a:cubicBezTo>
                  <a:pt x="2564932" y="3559661"/>
                  <a:pt x="2567370" y="3560766"/>
                  <a:pt x="2569809" y="3562138"/>
                </a:cubicBezTo>
                <a:lnTo>
                  <a:pt x="2574610" y="3547050"/>
                </a:lnTo>
                <a:cubicBezTo>
                  <a:pt x="2573238" y="3545526"/>
                  <a:pt x="2570952" y="3544269"/>
                  <a:pt x="2567752" y="3543278"/>
                </a:cubicBezTo>
                <a:cubicBezTo>
                  <a:pt x="2564551" y="3542287"/>
                  <a:pt x="2561503" y="3541792"/>
                  <a:pt x="2558608" y="3541792"/>
                </a:cubicBezTo>
                <a:close/>
                <a:moveTo>
                  <a:pt x="2434478" y="3541792"/>
                </a:moveTo>
                <a:cubicBezTo>
                  <a:pt x="2420305" y="3541792"/>
                  <a:pt x="2408113" y="3544764"/>
                  <a:pt x="2397902" y="3550708"/>
                </a:cubicBezTo>
                <a:lnTo>
                  <a:pt x="2401559" y="3564424"/>
                </a:lnTo>
                <a:cubicBezTo>
                  <a:pt x="2406132" y="3561680"/>
                  <a:pt x="2410856" y="3559471"/>
                  <a:pt x="2415733" y="3557794"/>
                </a:cubicBezTo>
                <a:cubicBezTo>
                  <a:pt x="2420609" y="3556118"/>
                  <a:pt x="2426248" y="3555280"/>
                  <a:pt x="2432649" y="3555280"/>
                </a:cubicBezTo>
                <a:cubicBezTo>
                  <a:pt x="2437526" y="3555280"/>
                  <a:pt x="2441450" y="3555622"/>
                  <a:pt x="2444422" y="3556308"/>
                </a:cubicBezTo>
                <a:cubicBezTo>
                  <a:pt x="2447394" y="3556994"/>
                  <a:pt x="2450175" y="3558175"/>
                  <a:pt x="2452766" y="3559852"/>
                </a:cubicBezTo>
                <a:cubicBezTo>
                  <a:pt x="2455814" y="3561985"/>
                  <a:pt x="2458138" y="3564576"/>
                  <a:pt x="2459738" y="3567624"/>
                </a:cubicBezTo>
                <a:cubicBezTo>
                  <a:pt x="2461338" y="3570672"/>
                  <a:pt x="2462138" y="3575092"/>
                  <a:pt x="2462138" y="3580883"/>
                </a:cubicBezTo>
                <a:lnTo>
                  <a:pt x="2462138" y="3583626"/>
                </a:lnTo>
                <a:lnTo>
                  <a:pt x="2451851" y="3583626"/>
                </a:lnTo>
                <a:cubicBezTo>
                  <a:pt x="2446517" y="3583626"/>
                  <a:pt x="2440307" y="3584007"/>
                  <a:pt x="2433220" y="3584769"/>
                </a:cubicBezTo>
                <a:cubicBezTo>
                  <a:pt x="2426134" y="3585531"/>
                  <a:pt x="2419390" y="3587207"/>
                  <a:pt x="2412989" y="3589798"/>
                </a:cubicBezTo>
                <a:cubicBezTo>
                  <a:pt x="2406589" y="3592389"/>
                  <a:pt x="2401178" y="3596275"/>
                  <a:pt x="2396759" y="3601457"/>
                </a:cubicBezTo>
                <a:cubicBezTo>
                  <a:pt x="2392339" y="3606638"/>
                  <a:pt x="2390129" y="3613573"/>
                  <a:pt x="2390129" y="3622259"/>
                </a:cubicBezTo>
                <a:cubicBezTo>
                  <a:pt x="2390129" y="3631099"/>
                  <a:pt x="2392644" y="3638452"/>
                  <a:pt x="2397673" y="3644319"/>
                </a:cubicBezTo>
                <a:cubicBezTo>
                  <a:pt x="2402703" y="3650187"/>
                  <a:pt x="2410246" y="3653120"/>
                  <a:pt x="2420305" y="3653120"/>
                </a:cubicBezTo>
                <a:cubicBezTo>
                  <a:pt x="2424572" y="3653120"/>
                  <a:pt x="2428877" y="3652549"/>
                  <a:pt x="2433220" y="3651406"/>
                </a:cubicBezTo>
                <a:cubicBezTo>
                  <a:pt x="2437564" y="3650263"/>
                  <a:pt x="2441603" y="3648701"/>
                  <a:pt x="2445336" y="3646720"/>
                </a:cubicBezTo>
                <a:cubicBezTo>
                  <a:pt x="2449070" y="3644738"/>
                  <a:pt x="2452461" y="3642452"/>
                  <a:pt x="2455509" y="3639862"/>
                </a:cubicBezTo>
                <a:cubicBezTo>
                  <a:pt x="2458557" y="3637271"/>
                  <a:pt x="2460996" y="3634528"/>
                  <a:pt x="2462824" y="3631632"/>
                </a:cubicBezTo>
                <a:lnTo>
                  <a:pt x="2463739" y="3631632"/>
                </a:lnTo>
                <a:lnTo>
                  <a:pt x="2465567" y="3650377"/>
                </a:lnTo>
                <a:lnTo>
                  <a:pt x="2478141" y="3650377"/>
                </a:lnTo>
                <a:lnTo>
                  <a:pt x="2478141" y="3578825"/>
                </a:lnTo>
                <a:cubicBezTo>
                  <a:pt x="2478141" y="3571358"/>
                  <a:pt x="2476845" y="3565109"/>
                  <a:pt x="2474254" y="3560080"/>
                </a:cubicBezTo>
                <a:cubicBezTo>
                  <a:pt x="2471663" y="3555051"/>
                  <a:pt x="2468158" y="3551165"/>
                  <a:pt x="2463739" y="3548422"/>
                </a:cubicBezTo>
                <a:cubicBezTo>
                  <a:pt x="2459929" y="3545983"/>
                  <a:pt x="2455509" y="3544269"/>
                  <a:pt x="2450480" y="3543278"/>
                </a:cubicBezTo>
                <a:cubicBezTo>
                  <a:pt x="2445451" y="3542287"/>
                  <a:pt x="2440117" y="3541792"/>
                  <a:pt x="2434478" y="3541792"/>
                </a:cubicBezTo>
                <a:close/>
                <a:moveTo>
                  <a:pt x="1615328" y="3541792"/>
                </a:moveTo>
                <a:cubicBezTo>
                  <a:pt x="1601155" y="3541792"/>
                  <a:pt x="1588963" y="3544764"/>
                  <a:pt x="1578752" y="3550708"/>
                </a:cubicBezTo>
                <a:lnTo>
                  <a:pt x="1582409" y="3564424"/>
                </a:lnTo>
                <a:cubicBezTo>
                  <a:pt x="1586982" y="3561680"/>
                  <a:pt x="1591706" y="3559471"/>
                  <a:pt x="1596583" y="3557794"/>
                </a:cubicBezTo>
                <a:cubicBezTo>
                  <a:pt x="1601459" y="3556118"/>
                  <a:pt x="1607098" y="3555280"/>
                  <a:pt x="1613499" y="3555280"/>
                </a:cubicBezTo>
                <a:cubicBezTo>
                  <a:pt x="1618376" y="3555280"/>
                  <a:pt x="1622300" y="3555622"/>
                  <a:pt x="1625272" y="3556308"/>
                </a:cubicBezTo>
                <a:cubicBezTo>
                  <a:pt x="1628244" y="3556994"/>
                  <a:pt x="1631025" y="3558175"/>
                  <a:pt x="1633616" y="3559852"/>
                </a:cubicBezTo>
                <a:cubicBezTo>
                  <a:pt x="1636664" y="3561985"/>
                  <a:pt x="1638988" y="3564576"/>
                  <a:pt x="1640588" y="3567624"/>
                </a:cubicBezTo>
                <a:cubicBezTo>
                  <a:pt x="1642188" y="3570672"/>
                  <a:pt x="1642989" y="3575092"/>
                  <a:pt x="1642989" y="3580883"/>
                </a:cubicBezTo>
                <a:lnTo>
                  <a:pt x="1642989" y="3583626"/>
                </a:lnTo>
                <a:lnTo>
                  <a:pt x="1632702" y="3583626"/>
                </a:lnTo>
                <a:cubicBezTo>
                  <a:pt x="1627367" y="3583626"/>
                  <a:pt x="1621157" y="3584007"/>
                  <a:pt x="1614070" y="3584769"/>
                </a:cubicBezTo>
                <a:cubicBezTo>
                  <a:pt x="1606984" y="3585531"/>
                  <a:pt x="1600240" y="3587207"/>
                  <a:pt x="1593839" y="3589798"/>
                </a:cubicBezTo>
                <a:cubicBezTo>
                  <a:pt x="1587439" y="3592389"/>
                  <a:pt x="1582028" y="3596275"/>
                  <a:pt x="1577609" y="3601457"/>
                </a:cubicBezTo>
                <a:cubicBezTo>
                  <a:pt x="1573189" y="3606638"/>
                  <a:pt x="1570979" y="3613573"/>
                  <a:pt x="1570979" y="3622259"/>
                </a:cubicBezTo>
                <a:cubicBezTo>
                  <a:pt x="1570979" y="3631099"/>
                  <a:pt x="1573494" y="3638452"/>
                  <a:pt x="1578523" y="3644319"/>
                </a:cubicBezTo>
                <a:cubicBezTo>
                  <a:pt x="1583552" y="3650187"/>
                  <a:pt x="1591096" y="3653120"/>
                  <a:pt x="1601155" y="3653120"/>
                </a:cubicBezTo>
                <a:cubicBezTo>
                  <a:pt x="1605422" y="3653120"/>
                  <a:pt x="1609727" y="3652549"/>
                  <a:pt x="1614070" y="3651406"/>
                </a:cubicBezTo>
                <a:cubicBezTo>
                  <a:pt x="1618414" y="3650263"/>
                  <a:pt x="1622452" y="3648701"/>
                  <a:pt x="1626186" y="3646720"/>
                </a:cubicBezTo>
                <a:cubicBezTo>
                  <a:pt x="1629920" y="3644738"/>
                  <a:pt x="1633311" y="3642452"/>
                  <a:pt x="1636359" y="3639862"/>
                </a:cubicBezTo>
                <a:cubicBezTo>
                  <a:pt x="1639407" y="3637271"/>
                  <a:pt x="1641846" y="3634528"/>
                  <a:pt x="1643674" y="3631632"/>
                </a:cubicBezTo>
                <a:lnTo>
                  <a:pt x="1644589" y="3631632"/>
                </a:lnTo>
                <a:lnTo>
                  <a:pt x="1646417" y="3650377"/>
                </a:lnTo>
                <a:lnTo>
                  <a:pt x="1658990" y="3650377"/>
                </a:lnTo>
                <a:lnTo>
                  <a:pt x="1658990" y="3578825"/>
                </a:lnTo>
                <a:cubicBezTo>
                  <a:pt x="1658990" y="3571358"/>
                  <a:pt x="1657695" y="3565109"/>
                  <a:pt x="1655104" y="3560080"/>
                </a:cubicBezTo>
                <a:cubicBezTo>
                  <a:pt x="1652513" y="3555051"/>
                  <a:pt x="1649008" y="3551165"/>
                  <a:pt x="1644589" y="3548422"/>
                </a:cubicBezTo>
                <a:cubicBezTo>
                  <a:pt x="1640778" y="3545983"/>
                  <a:pt x="1636359" y="3544269"/>
                  <a:pt x="1631330" y="3543278"/>
                </a:cubicBezTo>
                <a:cubicBezTo>
                  <a:pt x="1626301" y="3542287"/>
                  <a:pt x="1620966" y="3541792"/>
                  <a:pt x="1615328" y="3541792"/>
                </a:cubicBezTo>
                <a:close/>
                <a:moveTo>
                  <a:pt x="1354495" y="3541792"/>
                </a:moveTo>
                <a:cubicBezTo>
                  <a:pt x="1342913" y="3541792"/>
                  <a:pt x="1333654" y="3544574"/>
                  <a:pt x="1326720" y="3550136"/>
                </a:cubicBezTo>
                <a:cubicBezTo>
                  <a:pt x="1319786" y="3555699"/>
                  <a:pt x="1316319" y="3563128"/>
                  <a:pt x="1316319" y="3572425"/>
                </a:cubicBezTo>
                <a:cubicBezTo>
                  <a:pt x="1316319" y="3575168"/>
                  <a:pt x="1316700" y="3577873"/>
                  <a:pt x="1317462" y="3580540"/>
                </a:cubicBezTo>
                <a:cubicBezTo>
                  <a:pt x="1318224" y="3583207"/>
                  <a:pt x="1319519" y="3585721"/>
                  <a:pt x="1321348" y="3588084"/>
                </a:cubicBezTo>
                <a:cubicBezTo>
                  <a:pt x="1323177" y="3590446"/>
                  <a:pt x="1325692" y="3592618"/>
                  <a:pt x="1328892" y="3594599"/>
                </a:cubicBezTo>
                <a:cubicBezTo>
                  <a:pt x="1332092" y="3596580"/>
                  <a:pt x="1336207" y="3598180"/>
                  <a:pt x="1341236" y="3599399"/>
                </a:cubicBezTo>
                <a:lnTo>
                  <a:pt x="1363182" y="3604886"/>
                </a:lnTo>
                <a:cubicBezTo>
                  <a:pt x="1367144" y="3605800"/>
                  <a:pt x="1370192" y="3607057"/>
                  <a:pt x="1372326" y="3608658"/>
                </a:cubicBezTo>
                <a:cubicBezTo>
                  <a:pt x="1374459" y="3610258"/>
                  <a:pt x="1376060" y="3611972"/>
                  <a:pt x="1377127" y="3613801"/>
                </a:cubicBezTo>
                <a:cubicBezTo>
                  <a:pt x="1378193" y="3615630"/>
                  <a:pt x="1378803" y="3617421"/>
                  <a:pt x="1378955" y="3619173"/>
                </a:cubicBezTo>
                <a:cubicBezTo>
                  <a:pt x="1379108" y="3620926"/>
                  <a:pt x="1379184" y="3622488"/>
                  <a:pt x="1379184" y="3623860"/>
                </a:cubicBezTo>
                <a:cubicBezTo>
                  <a:pt x="1379184" y="3627974"/>
                  <a:pt x="1377203" y="3631899"/>
                  <a:pt x="1373241" y="3635632"/>
                </a:cubicBezTo>
                <a:cubicBezTo>
                  <a:pt x="1369278" y="3639366"/>
                  <a:pt x="1363487" y="3641233"/>
                  <a:pt x="1355867" y="3641233"/>
                </a:cubicBezTo>
                <a:cubicBezTo>
                  <a:pt x="1350533" y="3641233"/>
                  <a:pt x="1344513" y="3640090"/>
                  <a:pt x="1337807" y="3637804"/>
                </a:cubicBezTo>
                <a:cubicBezTo>
                  <a:pt x="1331102" y="3635518"/>
                  <a:pt x="1325006" y="3631861"/>
                  <a:pt x="1319519" y="3626831"/>
                </a:cubicBezTo>
                <a:lnTo>
                  <a:pt x="1315405" y="3641690"/>
                </a:lnTo>
                <a:cubicBezTo>
                  <a:pt x="1319519" y="3644586"/>
                  <a:pt x="1325006" y="3647215"/>
                  <a:pt x="1331864" y="3649577"/>
                </a:cubicBezTo>
                <a:cubicBezTo>
                  <a:pt x="1338722" y="3651939"/>
                  <a:pt x="1346189" y="3653120"/>
                  <a:pt x="1354267" y="3653120"/>
                </a:cubicBezTo>
                <a:cubicBezTo>
                  <a:pt x="1360667" y="3653120"/>
                  <a:pt x="1366458" y="3652244"/>
                  <a:pt x="1371640" y="3650491"/>
                </a:cubicBezTo>
                <a:cubicBezTo>
                  <a:pt x="1376822" y="3648739"/>
                  <a:pt x="1381203" y="3646339"/>
                  <a:pt x="1384785" y="3643291"/>
                </a:cubicBezTo>
                <a:cubicBezTo>
                  <a:pt x="1388366" y="3640243"/>
                  <a:pt x="1391109" y="3636661"/>
                  <a:pt x="1393014" y="3632546"/>
                </a:cubicBezTo>
                <a:cubicBezTo>
                  <a:pt x="1394919" y="3628432"/>
                  <a:pt x="1395872" y="3624012"/>
                  <a:pt x="1395872" y="3619288"/>
                </a:cubicBezTo>
                <a:cubicBezTo>
                  <a:pt x="1395872" y="3616849"/>
                  <a:pt x="1395529" y="3614220"/>
                  <a:pt x="1394843" y="3611401"/>
                </a:cubicBezTo>
                <a:cubicBezTo>
                  <a:pt x="1394157" y="3608582"/>
                  <a:pt x="1392747" y="3605800"/>
                  <a:pt x="1390614" y="3603057"/>
                </a:cubicBezTo>
                <a:cubicBezTo>
                  <a:pt x="1388481" y="3600314"/>
                  <a:pt x="1385470" y="3597761"/>
                  <a:pt x="1381584" y="3595399"/>
                </a:cubicBezTo>
                <a:cubicBezTo>
                  <a:pt x="1377698" y="3593037"/>
                  <a:pt x="1372554" y="3591170"/>
                  <a:pt x="1366154" y="3589798"/>
                </a:cubicBezTo>
                <a:lnTo>
                  <a:pt x="1349923" y="3586141"/>
                </a:lnTo>
                <a:cubicBezTo>
                  <a:pt x="1346266" y="3585379"/>
                  <a:pt x="1343332" y="3584350"/>
                  <a:pt x="1341122" y="3583055"/>
                </a:cubicBezTo>
                <a:cubicBezTo>
                  <a:pt x="1338912" y="3581759"/>
                  <a:pt x="1337160" y="3580388"/>
                  <a:pt x="1335864" y="3578940"/>
                </a:cubicBezTo>
                <a:cubicBezTo>
                  <a:pt x="1334569" y="3577492"/>
                  <a:pt x="1333693" y="3575930"/>
                  <a:pt x="1333235" y="3574253"/>
                </a:cubicBezTo>
                <a:cubicBezTo>
                  <a:pt x="1332778" y="3572577"/>
                  <a:pt x="1332550" y="3570977"/>
                  <a:pt x="1332550" y="3569453"/>
                </a:cubicBezTo>
                <a:cubicBezTo>
                  <a:pt x="1332550" y="3564881"/>
                  <a:pt x="1334188" y="3561261"/>
                  <a:pt x="1337465" y="3558594"/>
                </a:cubicBezTo>
                <a:cubicBezTo>
                  <a:pt x="1340741" y="3555927"/>
                  <a:pt x="1346037" y="3554594"/>
                  <a:pt x="1353352" y="3554594"/>
                </a:cubicBezTo>
                <a:cubicBezTo>
                  <a:pt x="1360515" y="3554594"/>
                  <a:pt x="1367106" y="3555661"/>
                  <a:pt x="1373126" y="3557794"/>
                </a:cubicBezTo>
                <a:cubicBezTo>
                  <a:pt x="1379146" y="3559928"/>
                  <a:pt x="1383680" y="3562290"/>
                  <a:pt x="1386728" y="3564881"/>
                </a:cubicBezTo>
                <a:lnTo>
                  <a:pt x="1391071" y="3551165"/>
                </a:lnTo>
                <a:cubicBezTo>
                  <a:pt x="1386347" y="3548117"/>
                  <a:pt x="1380555" y="3545793"/>
                  <a:pt x="1373698" y="3544193"/>
                </a:cubicBezTo>
                <a:cubicBezTo>
                  <a:pt x="1366840" y="3542592"/>
                  <a:pt x="1360439" y="3541792"/>
                  <a:pt x="1354495" y="3541792"/>
                </a:cubicBezTo>
                <a:close/>
                <a:moveTo>
                  <a:pt x="1234633" y="3541792"/>
                </a:moveTo>
                <a:cubicBezTo>
                  <a:pt x="1230518" y="3541792"/>
                  <a:pt x="1226860" y="3542516"/>
                  <a:pt x="1223660" y="3543964"/>
                </a:cubicBezTo>
                <a:cubicBezTo>
                  <a:pt x="1220459" y="3545412"/>
                  <a:pt x="1217602" y="3547355"/>
                  <a:pt x="1215087" y="3549793"/>
                </a:cubicBezTo>
                <a:cubicBezTo>
                  <a:pt x="1212573" y="3552232"/>
                  <a:pt x="1210439" y="3555051"/>
                  <a:pt x="1208687" y="3558251"/>
                </a:cubicBezTo>
                <a:cubicBezTo>
                  <a:pt x="1206934" y="3561452"/>
                  <a:pt x="1205524" y="3564805"/>
                  <a:pt x="1204457" y="3568310"/>
                </a:cubicBezTo>
                <a:lnTo>
                  <a:pt x="1203543" y="3568310"/>
                </a:lnTo>
                <a:lnTo>
                  <a:pt x="1201714" y="3545221"/>
                </a:lnTo>
                <a:lnTo>
                  <a:pt x="1189141" y="3545221"/>
                </a:lnTo>
                <a:lnTo>
                  <a:pt x="1189141" y="3650377"/>
                </a:lnTo>
                <a:lnTo>
                  <a:pt x="1205143" y="3650377"/>
                </a:lnTo>
                <a:lnTo>
                  <a:pt x="1205143" y="3588884"/>
                </a:lnTo>
                <a:cubicBezTo>
                  <a:pt x="1206058" y="3584769"/>
                  <a:pt x="1207391" y="3580807"/>
                  <a:pt x="1209144" y="3576997"/>
                </a:cubicBezTo>
                <a:cubicBezTo>
                  <a:pt x="1210896" y="3573187"/>
                  <a:pt x="1212915" y="3569834"/>
                  <a:pt x="1215202" y="3566938"/>
                </a:cubicBezTo>
                <a:cubicBezTo>
                  <a:pt x="1217488" y="3564043"/>
                  <a:pt x="1220002" y="3561757"/>
                  <a:pt x="1222745" y="3560080"/>
                </a:cubicBezTo>
                <a:cubicBezTo>
                  <a:pt x="1225489" y="3558404"/>
                  <a:pt x="1228384" y="3557566"/>
                  <a:pt x="1231432" y="3557566"/>
                </a:cubicBezTo>
                <a:cubicBezTo>
                  <a:pt x="1233718" y="3557566"/>
                  <a:pt x="1236080" y="3557985"/>
                  <a:pt x="1238519" y="3558823"/>
                </a:cubicBezTo>
                <a:cubicBezTo>
                  <a:pt x="1240957" y="3559661"/>
                  <a:pt x="1243395" y="3560766"/>
                  <a:pt x="1245834" y="3562138"/>
                </a:cubicBezTo>
                <a:lnTo>
                  <a:pt x="1250635" y="3547050"/>
                </a:lnTo>
                <a:cubicBezTo>
                  <a:pt x="1249263" y="3545526"/>
                  <a:pt x="1246977" y="3544269"/>
                  <a:pt x="1243777" y="3543278"/>
                </a:cubicBezTo>
                <a:cubicBezTo>
                  <a:pt x="1240576" y="3542287"/>
                  <a:pt x="1237528" y="3541792"/>
                  <a:pt x="1234633" y="3541792"/>
                </a:cubicBezTo>
                <a:close/>
                <a:moveTo>
                  <a:pt x="1111493" y="3541792"/>
                </a:moveTo>
                <a:cubicBezTo>
                  <a:pt x="1102502" y="3541792"/>
                  <a:pt x="1094653" y="3543278"/>
                  <a:pt x="1087948" y="3546250"/>
                </a:cubicBezTo>
                <a:cubicBezTo>
                  <a:pt x="1081242" y="3549222"/>
                  <a:pt x="1075717" y="3553260"/>
                  <a:pt x="1071374" y="3558366"/>
                </a:cubicBezTo>
                <a:cubicBezTo>
                  <a:pt x="1067030" y="3563471"/>
                  <a:pt x="1063792" y="3569377"/>
                  <a:pt x="1061659" y="3576082"/>
                </a:cubicBezTo>
                <a:cubicBezTo>
                  <a:pt x="1059525" y="3582788"/>
                  <a:pt x="1058458" y="3589874"/>
                  <a:pt x="1058458" y="3597342"/>
                </a:cubicBezTo>
                <a:cubicBezTo>
                  <a:pt x="1058458" y="3604810"/>
                  <a:pt x="1059525" y="3611896"/>
                  <a:pt x="1061659" y="3618602"/>
                </a:cubicBezTo>
                <a:cubicBezTo>
                  <a:pt x="1063792" y="3625307"/>
                  <a:pt x="1067069" y="3631213"/>
                  <a:pt x="1071488" y="3636318"/>
                </a:cubicBezTo>
                <a:cubicBezTo>
                  <a:pt x="1075908" y="3641424"/>
                  <a:pt x="1081509" y="3645500"/>
                  <a:pt x="1088290" y="3648548"/>
                </a:cubicBezTo>
                <a:cubicBezTo>
                  <a:pt x="1095072" y="3651596"/>
                  <a:pt x="1103111" y="3653120"/>
                  <a:pt x="1112408" y="3653120"/>
                </a:cubicBezTo>
                <a:cubicBezTo>
                  <a:pt x="1121399" y="3653120"/>
                  <a:pt x="1129210" y="3651673"/>
                  <a:pt x="1135839" y="3648777"/>
                </a:cubicBezTo>
                <a:cubicBezTo>
                  <a:pt x="1142469" y="3645881"/>
                  <a:pt x="1147917" y="3641957"/>
                  <a:pt x="1152184" y="3637004"/>
                </a:cubicBezTo>
                <a:cubicBezTo>
                  <a:pt x="1156451" y="3632051"/>
                  <a:pt x="1159613" y="3626260"/>
                  <a:pt x="1161671" y="3619630"/>
                </a:cubicBezTo>
                <a:cubicBezTo>
                  <a:pt x="1163729" y="3613001"/>
                  <a:pt x="1164757" y="3605953"/>
                  <a:pt x="1164757" y="3598485"/>
                </a:cubicBezTo>
                <a:cubicBezTo>
                  <a:pt x="1164757" y="3591017"/>
                  <a:pt x="1163729" y="3583893"/>
                  <a:pt x="1161671" y="3577111"/>
                </a:cubicBezTo>
                <a:cubicBezTo>
                  <a:pt x="1159613" y="3570329"/>
                  <a:pt x="1156413" y="3564309"/>
                  <a:pt x="1152070" y="3559051"/>
                </a:cubicBezTo>
                <a:cubicBezTo>
                  <a:pt x="1147726" y="3553794"/>
                  <a:pt x="1142202" y="3549603"/>
                  <a:pt x="1135496" y="3546479"/>
                </a:cubicBezTo>
                <a:cubicBezTo>
                  <a:pt x="1128791" y="3543354"/>
                  <a:pt x="1120790" y="3541792"/>
                  <a:pt x="1111493" y="3541792"/>
                </a:cubicBezTo>
                <a:close/>
                <a:moveTo>
                  <a:pt x="940958" y="3541792"/>
                </a:moveTo>
                <a:cubicBezTo>
                  <a:pt x="932271" y="3541792"/>
                  <a:pt x="924537" y="3543278"/>
                  <a:pt x="917755" y="3546250"/>
                </a:cubicBezTo>
                <a:cubicBezTo>
                  <a:pt x="910973" y="3549222"/>
                  <a:pt x="905296" y="3553298"/>
                  <a:pt x="900724" y="3558480"/>
                </a:cubicBezTo>
                <a:cubicBezTo>
                  <a:pt x="896152" y="3563662"/>
                  <a:pt x="892685" y="3569643"/>
                  <a:pt x="890323" y="3576425"/>
                </a:cubicBezTo>
                <a:cubicBezTo>
                  <a:pt x="887961" y="3583207"/>
                  <a:pt x="886780" y="3590332"/>
                  <a:pt x="886780" y="3597799"/>
                </a:cubicBezTo>
                <a:cubicBezTo>
                  <a:pt x="886780" y="3605114"/>
                  <a:pt x="887922" y="3612125"/>
                  <a:pt x="890208" y="3618830"/>
                </a:cubicBezTo>
                <a:cubicBezTo>
                  <a:pt x="892495" y="3625536"/>
                  <a:pt x="895847" y="3631441"/>
                  <a:pt x="900267" y="3636547"/>
                </a:cubicBezTo>
                <a:cubicBezTo>
                  <a:pt x="904686" y="3641652"/>
                  <a:pt x="910173" y="3645691"/>
                  <a:pt x="916726" y="3648663"/>
                </a:cubicBezTo>
                <a:cubicBezTo>
                  <a:pt x="923279" y="3651634"/>
                  <a:pt x="930823" y="3653120"/>
                  <a:pt x="939357" y="3653120"/>
                </a:cubicBezTo>
                <a:cubicBezTo>
                  <a:pt x="943930" y="3653120"/>
                  <a:pt x="948311" y="3652701"/>
                  <a:pt x="952502" y="3651863"/>
                </a:cubicBezTo>
                <a:cubicBezTo>
                  <a:pt x="956693" y="3651025"/>
                  <a:pt x="960541" y="3649996"/>
                  <a:pt x="964046" y="3648777"/>
                </a:cubicBezTo>
                <a:cubicBezTo>
                  <a:pt x="967552" y="3647558"/>
                  <a:pt x="970752" y="3646224"/>
                  <a:pt x="973647" y="3644776"/>
                </a:cubicBezTo>
                <a:cubicBezTo>
                  <a:pt x="976543" y="3643329"/>
                  <a:pt x="978982" y="3641995"/>
                  <a:pt x="980963" y="3640776"/>
                </a:cubicBezTo>
                <a:lnTo>
                  <a:pt x="978219" y="3627746"/>
                </a:lnTo>
                <a:cubicBezTo>
                  <a:pt x="976086" y="3629270"/>
                  <a:pt x="973647" y="3630794"/>
                  <a:pt x="970904" y="3632318"/>
                </a:cubicBezTo>
                <a:cubicBezTo>
                  <a:pt x="968161" y="3633842"/>
                  <a:pt x="965189" y="3635251"/>
                  <a:pt x="961989" y="3636547"/>
                </a:cubicBezTo>
                <a:cubicBezTo>
                  <a:pt x="958789" y="3637842"/>
                  <a:pt x="955436" y="3638909"/>
                  <a:pt x="951930" y="3639747"/>
                </a:cubicBezTo>
                <a:cubicBezTo>
                  <a:pt x="948425" y="3640586"/>
                  <a:pt x="944844" y="3641005"/>
                  <a:pt x="941186" y="3641005"/>
                </a:cubicBezTo>
                <a:cubicBezTo>
                  <a:pt x="934785" y="3641005"/>
                  <a:pt x="929261" y="3639785"/>
                  <a:pt x="924613" y="3637347"/>
                </a:cubicBezTo>
                <a:cubicBezTo>
                  <a:pt x="919965" y="3634909"/>
                  <a:pt x="916116" y="3631632"/>
                  <a:pt x="913069" y="3627517"/>
                </a:cubicBezTo>
                <a:cubicBezTo>
                  <a:pt x="910021" y="3623402"/>
                  <a:pt x="907735" y="3618678"/>
                  <a:pt x="906211" y="3613344"/>
                </a:cubicBezTo>
                <a:cubicBezTo>
                  <a:pt x="904686" y="3608010"/>
                  <a:pt x="903925" y="3602447"/>
                  <a:pt x="903925" y="3596656"/>
                </a:cubicBezTo>
                <a:lnTo>
                  <a:pt x="903925" y="3594370"/>
                </a:lnTo>
                <a:lnTo>
                  <a:pt x="980963" y="3594370"/>
                </a:lnTo>
                <a:cubicBezTo>
                  <a:pt x="981725" y="3593151"/>
                  <a:pt x="982258" y="3591208"/>
                  <a:pt x="982563" y="3588541"/>
                </a:cubicBezTo>
                <a:cubicBezTo>
                  <a:pt x="982868" y="3585874"/>
                  <a:pt x="983020" y="3583245"/>
                  <a:pt x="983020" y="3580654"/>
                </a:cubicBezTo>
                <a:cubicBezTo>
                  <a:pt x="983020" y="3568310"/>
                  <a:pt x="979362" y="3558747"/>
                  <a:pt x="972047" y="3551965"/>
                </a:cubicBezTo>
                <a:cubicBezTo>
                  <a:pt x="964732" y="3545183"/>
                  <a:pt x="954369" y="3541792"/>
                  <a:pt x="940958" y="3541792"/>
                </a:cubicBezTo>
                <a:close/>
                <a:moveTo>
                  <a:pt x="703290" y="3541792"/>
                </a:moveTo>
                <a:cubicBezTo>
                  <a:pt x="693689" y="3541792"/>
                  <a:pt x="685459" y="3543278"/>
                  <a:pt x="678601" y="3546250"/>
                </a:cubicBezTo>
                <a:cubicBezTo>
                  <a:pt x="671743" y="3549222"/>
                  <a:pt x="666104" y="3553260"/>
                  <a:pt x="661685" y="3558366"/>
                </a:cubicBezTo>
                <a:cubicBezTo>
                  <a:pt x="657265" y="3563471"/>
                  <a:pt x="654027" y="3569338"/>
                  <a:pt x="651969" y="3575968"/>
                </a:cubicBezTo>
                <a:cubicBezTo>
                  <a:pt x="649912" y="3582597"/>
                  <a:pt x="648883" y="3589570"/>
                  <a:pt x="648883" y="3596885"/>
                </a:cubicBezTo>
                <a:cubicBezTo>
                  <a:pt x="648883" y="3604505"/>
                  <a:pt x="649988" y="3611706"/>
                  <a:pt x="652198" y="3618488"/>
                </a:cubicBezTo>
                <a:cubicBezTo>
                  <a:pt x="654408" y="3625269"/>
                  <a:pt x="657684" y="3631213"/>
                  <a:pt x="662028" y="3636318"/>
                </a:cubicBezTo>
                <a:cubicBezTo>
                  <a:pt x="666371" y="3641424"/>
                  <a:pt x="671857" y="3645500"/>
                  <a:pt x="678487" y="3648548"/>
                </a:cubicBezTo>
                <a:cubicBezTo>
                  <a:pt x="685116" y="3651596"/>
                  <a:pt x="692851" y="3653120"/>
                  <a:pt x="701690" y="3653120"/>
                </a:cubicBezTo>
                <a:cubicBezTo>
                  <a:pt x="710072" y="3653120"/>
                  <a:pt x="717958" y="3651901"/>
                  <a:pt x="725350" y="3649463"/>
                </a:cubicBezTo>
                <a:cubicBezTo>
                  <a:pt x="732741" y="3647024"/>
                  <a:pt x="738571" y="3644434"/>
                  <a:pt x="742838" y="3641690"/>
                </a:cubicBezTo>
                <a:lnTo>
                  <a:pt x="739637" y="3626831"/>
                </a:lnTo>
                <a:cubicBezTo>
                  <a:pt x="735370" y="3630794"/>
                  <a:pt x="729998" y="3634070"/>
                  <a:pt x="723521" y="3636661"/>
                </a:cubicBezTo>
                <a:cubicBezTo>
                  <a:pt x="717044" y="3639252"/>
                  <a:pt x="710757" y="3640547"/>
                  <a:pt x="704662" y="3640547"/>
                </a:cubicBezTo>
                <a:cubicBezTo>
                  <a:pt x="698261" y="3640547"/>
                  <a:pt x="692660" y="3639328"/>
                  <a:pt x="687860" y="3636890"/>
                </a:cubicBezTo>
                <a:cubicBezTo>
                  <a:pt x="683059" y="3634451"/>
                  <a:pt x="679020" y="3631175"/>
                  <a:pt x="675744" y="3627060"/>
                </a:cubicBezTo>
                <a:cubicBezTo>
                  <a:pt x="672467" y="3622945"/>
                  <a:pt x="669991" y="3618145"/>
                  <a:pt x="668314" y="3612658"/>
                </a:cubicBezTo>
                <a:cubicBezTo>
                  <a:pt x="666638" y="3607172"/>
                  <a:pt x="665799" y="3601457"/>
                  <a:pt x="665799" y="3595513"/>
                </a:cubicBezTo>
                <a:cubicBezTo>
                  <a:pt x="665799" y="3590179"/>
                  <a:pt x="666485" y="3585036"/>
                  <a:pt x="667857" y="3580083"/>
                </a:cubicBezTo>
                <a:cubicBezTo>
                  <a:pt x="669229" y="3575130"/>
                  <a:pt x="671438" y="3570748"/>
                  <a:pt x="674486" y="3566938"/>
                </a:cubicBezTo>
                <a:cubicBezTo>
                  <a:pt x="677534" y="3563128"/>
                  <a:pt x="681382" y="3560080"/>
                  <a:pt x="686031" y="3557794"/>
                </a:cubicBezTo>
                <a:cubicBezTo>
                  <a:pt x="690679" y="3555508"/>
                  <a:pt x="696356" y="3554365"/>
                  <a:pt x="703061" y="3554365"/>
                </a:cubicBezTo>
                <a:cubicBezTo>
                  <a:pt x="709614" y="3554365"/>
                  <a:pt x="716168" y="3555394"/>
                  <a:pt x="722721" y="3557451"/>
                </a:cubicBezTo>
                <a:cubicBezTo>
                  <a:pt x="729274" y="3559509"/>
                  <a:pt x="734303" y="3561833"/>
                  <a:pt x="737809" y="3564424"/>
                </a:cubicBezTo>
                <a:lnTo>
                  <a:pt x="741695" y="3550936"/>
                </a:lnTo>
                <a:cubicBezTo>
                  <a:pt x="737427" y="3548193"/>
                  <a:pt x="731789" y="3545983"/>
                  <a:pt x="724778" y="3544307"/>
                </a:cubicBezTo>
                <a:cubicBezTo>
                  <a:pt x="717768" y="3542630"/>
                  <a:pt x="710605" y="3541792"/>
                  <a:pt x="703290" y="3541792"/>
                </a:cubicBezTo>
                <a:close/>
                <a:moveTo>
                  <a:pt x="577103" y="3541792"/>
                </a:moveTo>
                <a:cubicBezTo>
                  <a:pt x="562930" y="3541792"/>
                  <a:pt x="550738" y="3544764"/>
                  <a:pt x="540527" y="3550708"/>
                </a:cubicBezTo>
                <a:lnTo>
                  <a:pt x="544184" y="3564424"/>
                </a:lnTo>
                <a:cubicBezTo>
                  <a:pt x="548756" y="3561680"/>
                  <a:pt x="553481" y="3559471"/>
                  <a:pt x="558358" y="3557794"/>
                </a:cubicBezTo>
                <a:cubicBezTo>
                  <a:pt x="563234" y="3556118"/>
                  <a:pt x="568873" y="3555280"/>
                  <a:pt x="575274" y="3555280"/>
                </a:cubicBezTo>
                <a:cubicBezTo>
                  <a:pt x="580151" y="3555280"/>
                  <a:pt x="584075" y="3555622"/>
                  <a:pt x="587047" y="3556308"/>
                </a:cubicBezTo>
                <a:cubicBezTo>
                  <a:pt x="590019" y="3556994"/>
                  <a:pt x="592800" y="3558175"/>
                  <a:pt x="595391" y="3559852"/>
                </a:cubicBezTo>
                <a:cubicBezTo>
                  <a:pt x="598439" y="3561985"/>
                  <a:pt x="600763" y="3564576"/>
                  <a:pt x="602363" y="3567624"/>
                </a:cubicBezTo>
                <a:cubicBezTo>
                  <a:pt x="603963" y="3570672"/>
                  <a:pt x="604763" y="3575092"/>
                  <a:pt x="604763" y="3580883"/>
                </a:cubicBezTo>
                <a:lnTo>
                  <a:pt x="604763" y="3583626"/>
                </a:lnTo>
                <a:lnTo>
                  <a:pt x="594476" y="3583626"/>
                </a:lnTo>
                <a:cubicBezTo>
                  <a:pt x="589142" y="3583626"/>
                  <a:pt x="582932" y="3584007"/>
                  <a:pt x="575845" y="3584769"/>
                </a:cubicBezTo>
                <a:cubicBezTo>
                  <a:pt x="568759" y="3585531"/>
                  <a:pt x="562015" y="3587207"/>
                  <a:pt x="555614" y="3589798"/>
                </a:cubicBezTo>
                <a:cubicBezTo>
                  <a:pt x="549214" y="3592389"/>
                  <a:pt x="543803" y="3596275"/>
                  <a:pt x="539384" y="3601457"/>
                </a:cubicBezTo>
                <a:cubicBezTo>
                  <a:pt x="534964" y="3606638"/>
                  <a:pt x="532754" y="3613573"/>
                  <a:pt x="532754" y="3622259"/>
                </a:cubicBezTo>
                <a:cubicBezTo>
                  <a:pt x="532754" y="3631099"/>
                  <a:pt x="535269" y="3638452"/>
                  <a:pt x="540298" y="3644319"/>
                </a:cubicBezTo>
                <a:cubicBezTo>
                  <a:pt x="545327" y="3650187"/>
                  <a:pt x="552871" y="3653120"/>
                  <a:pt x="562930" y="3653120"/>
                </a:cubicBezTo>
                <a:cubicBezTo>
                  <a:pt x="567197" y="3653120"/>
                  <a:pt x="571502" y="3652549"/>
                  <a:pt x="575845" y="3651406"/>
                </a:cubicBezTo>
                <a:cubicBezTo>
                  <a:pt x="580189" y="3650263"/>
                  <a:pt x="584228" y="3648701"/>
                  <a:pt x="587961" y="3646720"/>
                </a:cubicBezTo>
                <a:cubicBezTo>
                  <a:pt x="591695" y="3644738"/>
                  <a:pt x="595086" y="3642452"/>
                  <a:pt x="598134" y="3639862"/>
                </a:cubicBezTo>
                <a:cubicBezTo>
                  <a:pt x="601182" y="3637271"/>
                  <a:pt x="603620" y="3634528"/>
                  <a:pt x="605449" y="3631632"/>
                </a:cubicBezTo>
                <a:lnTo>
                  <a:pt x="606364" y="3631632"/>
                </a:lnTo>
                <a:lnTo>
                  <a:pt x="608192" y="3650377"/>
                </a:lnTo>
                <a:lnTo>
                  <a:pt x="620765" y="3650377"/>
                </a:lnTo>
                <a:lnTo>
                  <a:pt x="620765" y="3578825"/>
                </a:lnTo>
                <a:cubicBezTo>
                  <a:pt x="620765" y="3571358"/>
                  <a:pt x="619470" y="3565109"/>
                  <a:pt x="616879" y="3560080"/>
                </a:cubicBezTo>
                <a:cubicBezTo>
                  <a:pt x="614288" y="3555051"/>
                  <a:pt x="610783" y="3551165"/>
                  <a:pt x="606364" y="3548422"/>
                </a:cubicBezTo>
                <a:cubicBezTo>
                  <a:pt x="602554" y="3545983"/>
                  <a:pt x="598134" y="3544269"/>
                  <a:pt x="593105" y="3543278"/>
                </a:cubicBezTo>
                <a:cubicBezTo>
                  <a:pt x="588076" y="3542287"/>
                  <a:pt x="582742" y="3541792"/>
                  <a:pt x="577103" y="3541792"/>
                </a:cubicBezTo>
                <a:close/>
                <a:moveTo>
                  <a:pt x="439562" y="3513674"/>
                </a:moveTo>
                <a:lnTo>
                  <a:pt x="449049" y="3513674"/>
                </a:lnTo>
                <a:lnTo>
                  <a:pt x="458993" y="3513674"/>
                </a:lnTo>
                <a:cubicBezTo>
                  <a:pt x="468137" y="3513674"/>
                  <a:pt x="474537" y="3515722"/>
                  <a:pt x="478195" y="3519818"/>
                </a:cubicBezTo>
                <a:cubicBezTo>
                  <a:pt x="481853" y="3523914"/>
                  <a:pt x="483682" y="3529299"/>
                  <a:pt x="483682" y="3535974"/>
                </a:cubicBezTo>
                <a:cubicBezTo>
                  <a:pt x="483682" y="3544318"/>
                  <a:pt x="481053" y="3550917"/>
                  <a:pt x="475795" y="3555771"/>
                </a:cubicBezTo>
                <a:cubicBezTo>
                  <a:pt x="470537" y="3560625"/>
                  <a:pt x="463108" y="3563052"/>
                  <a:pt x="453506" y="3563052"/>
                </a:cubicBezTo>
                <a:lnTo>
                  <a:pt x="446305" y="3563052"/>
                </a:lnTo>
                <a:cubicBezTo>
                  <a:pt x="443943" y="3563052"/>
                  <a:pt x="441695" y="3562976"/>
                  <a:pt x="439562" y="3562823"/>
                </a:cubicBezTo>
                <a:lnTo>
                  <a:pt x="439562" y="3513674"/>
                </a:lnTo>
                <a:close/>
                <a:moveTo>
                  <a:pt x="3140928" y="3513446"/>
                </a:moveTo>
                <a:lnTo>
                  <a:pt x="3137499" y="3545221"/>
                </a:lnTo>
                <a:lnTo>
                  <a:pt x="3119440" y="3547507"/>
                </a:lnTo>
                <a:lnTo>
                  <a:pt x="3119440" y="3555965"/>
                </a:lnTo>
                <a:lnTo>
                  <a:pt x="3137042" y="3555965"/>
                </a:lnTo>
                <a:lnTo>
                  <a:pt x="3137042" y="3629346"/>
                </a:lnTo>
                <a:cubicBezTo>
                  <a:pt x="3137042" y="3632089"/>
                  <a:pt x="3137232" y="3634870"/>
                  <a:pt x="3137613" y="3637690"/>
                </a:cubicBezTo>
                <a:cubicBezTo>
                  <a:pt x="3137994" y="3640509"/>
                  <a:pt x="3138871" y="3643062"/>
                  <a:pt x="3140242" y="3645348"/>
                </a:cubicBezTo>
                <a:cubicBezTo>
                  <a:pt x="3141614" y="3647634"/>
                  <a:pt x="3143671" y="3649463"/>
                  <a:pt x="3146414" y="3650834"/>
                </a:cubicBezTo>
                <a:cubicBezTo>
                  <a:pt x="3149158" y="3652206"/>
                  <a:pt x="3152967" y="3652892"/>
                  <a:pt x="3157844" y="3652892"/>
                </a:cubicBezTo>
                <a:cubicBezTo>
                  <a:pt x="3162874" y="3652892"/>
                  <a:pt x="3167484" y="3652282"/>
                  <a:pt x="3171674" y="3651063"/>
                </a:cubicBezTo>
                <a:cubicBezTo>
                  <a:pt x="3175866" y="3649844"/>
                  <a:pt x="3179257" y="3648625"/>
                  <a:pt x="3181847" y="3647405"/>
                </a:cubicBezTo>
                <a:lnTo>
                  <a:pt x="3178647" y="3635290"/>
                </a:lnTo>
                <a:cubicBezTo>
                  <a:pt x="3176514" y="3636814"/>
                  <a:pt x="3174075" y="3638109"/>
                  <a:pt x="3171332" y="3639176"/>
                </a:cubicBezTo>
                <a:cubicBezTo>
                  <a:pt x="3168589" y="3640243"/>
                  <a:pt x="3165464" y="3640776"/>
                  <a:pt x="3161959" y="3640776"/>
                </a:cubicBezTo>
                <a:cubicBezTo>
                  <a:pt x="3158911" y="3640776"/>
                  <a:pt x="3156663" y="3640014"/>
                  <a:pt x="3155216" y="3638490"/>
                </a:cubicBezTo>
                <a:cubicBezTo>
                  <a:pt x="3153768" y="3636966"/>
                  <a:pt x="3153044" y="3633766"/>
                  <a:pt x="3153044" y="3628889"/>
                </a:cubicBezTo>
                <a:lnTo>
                  <a:pt x="3153044" y="3555965"/>
                </a:lnTo>
                <a:lnTo>
                  <a:pt x="3177733" y="3555965"/>
                </a:lnTo>
                <a:lnTo>
                  <a:pt x="3177733" y="3545221"/>
                </a:lnTo>
                <a:lnTo>
                  <a:pt x="3153044" y="3545221"/>
                </a:lnTo>
                <a:lnTo>
                  <a:pt x="3153044" y="3513446"/>
                </a:lnTo>
                <a:lnTo>
                  <a:pt x="3140928" y="3513446"/>
                </a:lnTo>
                <a:close/>
                <a:moveTo>
                  <a:pt x="2213117" y="3499501"/>
                </a:moveTo>
                <a:lnTo>
                  <a:pt x="2213117" y="3650377"/>
                </a:lnTo>
                <a:lnTo>
                  <a:pt x="2230262" y="3650377"/>
                </a:lnTo>
                <a:lnTo>
                  <a:pt x="2230262" y="3536077"/>
                </a:lnTo>
                <a:lnTo>
                  <a:pt x="2276667" y="3650377"/>
                </a:lnTo>
                <a:lnTo>
                  <a:pt x="2297241" y="3650377"/>
                </a:lnTo>
                <a:lnTo>
                  <a:pt x="2343419" y="3536306"/>
                </a:lnTo>
                <a:lnTo>
                  <a:pt x="2343419" y="3650377"/>
                </a:lnTo>
                <a:lnTo>
                  <a:pt x="2360564" y="3650377"/>
                </a:lnTo>
                <a:lnTo>
                  <a:pt x="2360564" y="3499501"/>
                </a:lnTo>
                <a:lnTo>
                  <a:pt x="2338618" y="3499501"/>
                </a:lnTo>
                <a:lnTo>
                  <a:pt x="2287412" y="3628889"/>
                </a:lnTo>
                <a:lnTo>
                  <a:pt x="2236205" y="3499501"/>
                </a:lnTo>
                <a:lnTo>
                  <a:pt x="2213117" y="3499501"/>
                </a:lnTo>
                <a:close/>
                <a:moveTo>
                  <a:pt x="1461175" y="3499501"/>
                </a:moveTo>
                <a:lnTo>
                  <a:pt x="1461175" y="3515503"/>
                </a:lnTo>
                <a:lnTo>
                  <a:pt x="1509410" y="3515503"/>
                </a:lnTo>
                <a:lnTo>
                  <a:pt x="1509410" y="3650377"/>
                </a:lnTo>
                <a:lnTo>
                  <a:pt x="1526555" y="3650377"/>
                </a:lnTo>
                <a:lnTo>
                  <a:pt x="1526555" y="3515503"/>
                </a:lnTo>
                <a:lnTo>
                  <a:pt x="1574790" y="3515503"/>
                </a:lnTo>
                <a:lnTo>
                  <a:pt x="1574790" y="3499501"/>
                </a:lnTo>
                <a:lnTo>
                  <a:pt x="1461175" y="3499501"/>
                </a:lnTo>
                <a:close/>
                <a:moveTo>
                  <a:pt x="422417" y="3498815"/>
                </a:moveTo>
                <a:lnTo>
                  <a:pt x="422417" y="3650377"/>
                </a:lnTo>
                <a:cubicBezTo>
                  <a:pt x="427294" y="3651139"/>
                  <a:pt x="432932" y="3651787"/>
                  <a:pt x="439333" y="3652320"/>
                </a:cubicBezTo>
                <a:cubicBezTo>
                  <a:pt x="445734" y="3652854"/>
                  <a:pt x="452668" y="3653120"/>
                  <a:pt x="460136" y="3653120"/>
                </a:cubicBezTo>
                <a:cubicBezTo>
                  <a:pt x="469585" y="3653120"/>
                  <a:pt x="477814" y="3651863"/>
                  <a:pt x="484824" y="3649349"/>
                </a:cubicBezTo>
                <a:cubicBezTo>
                  <a:pt x="491835" y="3646834"/>
                  <a:pt x="497702" y="3643443"/>
                  <a:pt x="502427" y="3639176"/>
                </a:cubicBezTo>
                <a:cubicBezTo>
                  <a:pt x="507151" y="3634909"/>
                  <a:pt x="510656" y="3629956"/>
                  <a:pt x="512942" y="3624317"/>
                </a:cubicBezTo>
                <a:cubicBezTo>
                  <a:pt x="515228" y="3618678"/>
                  <a:pt x="516371" y="3612658"/>
                  <a:pt x="516371" y="3606257"/>
                </a:cubicBezTo>
                <a:cubicBezTo>
                  <a:pt x="516371" y="3596199"/>
                  <a:pt x="513781" y="3587893"/>
                  <a:pt x="508599" y="3581340"/>
                </a:cubicBezTo>
                <a:cubicBezTo>
                  <a:pt x="503417" y="3574787"/>
                  <a:pt x="496255" y="3569986"/>
                  <a:pt x="487111" y="3566938"/>
                </a:cubicBezTo>
                <a:cubicBezTo>
                  <a:pt x="492445" y="3563457"/>
                  <a:pt x="496369" y="3559256"/>
                  <a:pt x="498884" y="3554337"/>
                </a:cubicBezTo>
                <a:cubicBezTo>
                  <a:pt x="501398" y="3549417"/>
                  <a:pt x="502655" y="3543929"/>
                  <a:pt x="502655" y="3537874"/>
                </a:cubicBezTo>
                <a:cubicBezTo>
                  <a:pt x="502655" y="3525006"/>
                  <a:pt x="498541" y="3515279"/>
                  <a:pt x="490311" y="3508693"/>
                </a:cubicBezTo>
                <a:cubicBezTo>
                  <a:pt x="482081" y="3502108"/>
                  <a:pt x="471185" y="3498815"/>
                  <a:pt x="457621" y="3498815"/>
                </a:cubicBezTo>
                <a:lnTo>
                  <a:pt x="439562" y="3498815"/>
                </a:lnTo>
                <a:lnTo>
                  <a:pt x="422417" y="3498815"/>
                </a:lnTo>
                <a:close/>
                <a:moveTo>
                  <a:pt x="2816011" y="3498358"/>
                </a:moveTo>
                <a:cubicBezTo>
                  <a:pt x="2809153" y="3498358"/>
                  <a:pt x="2802752" y="3499082"/>
                  <a:pt x="2796809" y="3500530"/>
                </a:cubicBezTo>
                <a:cubicBezTo>
                  <a:pt x="2790865" y="3501978"/>
                  <a:pt x="2785722" y="3504226"/>
                  <a:pt x="2781378" y="3507274"/>
                </a:cubicBezTo>
                <a:cubicBezTo>
                  <a:pt x="2777035" y="3510322"/>
                  <a:pt x="2773606" y="3514246"/>
                  <a:pt x="2771091" y="3519047"/>
                </a:cubicBezTo>
                <a:cubicBezTo>
                  <a:pt x="2768577" y="3523847"/>
                  <a:pt x="2767319" y="3529676"/>
                  <a:pt x="2767319" y="3536534"/>
                </a:cubicBezTo>
                <a:cubicBezTo>
                  <a:pt x="2767319" y="3542630"/>
                  <a:pt x="2768348" y="3547888"/>
                  <a:pt x="2770406" y="3552308"/>
                </a:cubicBezTo>
                <a:cubicBezTo>
                  <a:pt x="2772463" y="3556727"/>
                  <a:pt x="2775358" y="3560614"/>
                  <a:pt x="2779092" y="3563966"/>
                </a:cubicBezTo>
                <a:cubicBezTo>
                  <a:pt x="2782826" y="3567319"/>
                  <a:pt x="2787360" y="3570215"/>
                  <a:pt x="2792694" y="3572653"/>
                </a:cubicBezTo>
                <a:cubicBezTo>
                  <a:pt x="2798028" y="3575092"/>
                  <a:pt x="2803972" y="3577378"/>
                  <a:pt x="2810525" y="3579511"/>
                </a:cubicBezTo>
                <a:cubicBezTo>
                  <a:pt x="2815097" y="3581035"/>
                  <a:pt x="2819707" y="3582674"/>
                  <a:pt x="2824355" y="3584426"/>
                </a:cubicBezTo>
                <a:cubicBezTo>
                  <a:pt x="2829003" y="3586179"/>
                  <a:pt x="2833270" y="3588350"/>
                  <a:pt x="2837157" y="3590941"/>
                </a:cubicBezTo>
                <a:cubicBezTo>
                  <a:pt x="2841043" y="3593532"/>
                  <a:pt x="2844205" y="3596618"/>
                  <a:pt x="2846644" y="3600199"/>
                </a:cubicBezTo>
                <a:cubicBezTo>
                  <a:pt x="2849082" y="3603781"/>
                  <a:pt x="2850301" y="3608162"/>
                  <a:pt x="2850301" y="3613344"/>
                </a:cubicBezTo>
                <a:cubicBezTo>
                  <a:pt x="2850301" y="3616849"/>
                  <a:pt x="2849616" y="3620126"/>
                  <a:pt x="2848244" y="3623174"/>
                </a:cubicBezTo>
                <a:cubicBezTo>
                  <a:pt x="2846872" y="3626222"/>
                  <a:pt x="2844662" y="3628851"/>
                  <a:pt x="2841615" y="3631061"/>
                </a:cubicBezTo>
                <a:cubicBezTo>
                  <a:pt x="2838566" y="3633270"/>
                  <a:pt x="2834604" y="3634985"/>
                  <a:pt x="2829727" y="3636204"/>
                </a:cubicBezTo>
                <a:cubicBezTo>
                  <a:pt x="2824850" y="3637423"/>
                  <a:pt x="2818983" y="3638033"/>
                  <a:pt x="2812125" y="3638033"/>
                </a:cubicBezTo>
                <a:cubicBezTo>
                  <a:pt x="2806791" y="3638033"/>
                  <a:pt x="2802067" y="3637652"/>
                  <a:pt x="2797952" y="3636890"/>
                </a:cubicBezTo>
                <a:cubicBezTo>
                  <a:pt x="2793837" y="3636128"/>
                  <a:pt x="2790065" y="3635137"/>
                  <a:pt x="2786636" y="3633918"/>
                </a:cubicBezTo>
                <a:cubicBezTo>
                  <a:pt x="2783207" y="3632699"/>
                  <a:pt x="2780045" y="3631213"/>
                  <a:pt x="2777149" y="3629460"/>
                </a:cubicBezTo>
                <a:cubicBezTo>
                  <a:pt x="2774254" y="3627708"/>
                  <a:pt x="2771358" y="3625841"/>
                  <a:pt x="2768462" y="3623860"/>
                </a:cubicBezTo>
                <a:lnTo>
                  <a:pt x="2763662" y="3640547"/>
                </a:lnTo>
                <a:cubicBezTo>
                  <a:pt x="2769910" y="3644053"/>
                  <a:pt x="2777301" y="3647024"/>
                  <a:pt x="2785836" y="3649463"/>
                </a:cubicBezTo>
                <a:cubicBezTo>
                  <a:pt x="2794370" y="3651901"/>
                  <a:pt x="2803590" y="3653120"/>
                  <a:pt x="2813497" y="3653120"/>
                </a:cubicBezTo>
                <a:cubicBezTo>
                  <a:pt x="2820507" y="3653120"/>
                  <a:pt x="2827288" y="3652358"/>
                  <a:pt x="2833842" y="3650834"/>
                </a:cubicBezTo>
                <a:cubicBezTo>
                  <a:pt x="2840395" y="3649310"/>
                  <a:pt x="2846186" y="3646834"/>
                  <a:pt x="2851216" y="3643405"/>
                </a:cubicBezTo>
                <a:cubicBezTo>
                  <a:pt x="2856245" y="3639976"/>
                  <a:pt x="2860284" y="3635518"/>
                  <a:pt x="2863332" y="3630032"/>
                </a:cubicBezTo>
                <a:cubicBezTo>
                  <a:pt x="2866379" y="3624545"/>
                  <a:pt x="2867903" y="3617916"/>
                  <a:pt x="2867903" y="3610144"/>
                </a:cubicBezTo>
                <a:cubicBezTo>
                  <a:pt x="2867903" y="3602828"/>
                  <a:pt x="2866608" y="3596618"/>
                  <a:pt x="2864017" y="3591513"/>
                </a:cubicBezTo>
                <a:cubicBezTo>
                  <a:pt x="2861426" y="3586407"/>
                  <a:pt x="2857959" y="3582140"/>
                  <a:pt x="2853616" y="3578711"/>
                </a:cubicBezTo>
                <a:cubicBezTo>
                  <a:pt x="2849272" y="3575282"/>
                  <a:pt x="2844358" y="3572386"/>
                  <a:pt x="2838871" y="3570024"/>
                </a:cubicBezTo>
                <a:cubicBezTo>
                  <a:pt x="2833385" y="3567662"/>
                  <a:pt x="2827822" y="3565567"/>
                  <a:pt x="2822184" y="3563738"/>
                </a:cubicBezTo>
                <a:cubicBezTo>
                  <a:pt x="2815478" y="3561452"/>
                  <a:pt x="2809724" y="3559432"/>
                  <a:pt x="2804924" y="3557680"/>
                </a:cubicBezTo>
                <a:cubicBezTo>
                  <a:pt x="2800124" y="3555927"/>
                  <a:pt x="2796161" y="3554060"/>
                  <a:pt x="2793037" y="3552079"/>
                </a:cubicBezTo>
                <a:cubicBezTo>
                  <a:pt x="2789913" y="3550098"/>
                  <a:pt x="2787627" y="3547850"/>
                  <a:pt x="2786179" y="3545336"/>
                </a:cubicBezTo>
                <a:cubicBezTo>
                  <a:pt x="2784731" y="3542821"/>
                  <a:pt x="2784007" y="3539659"/>
                  <a:pt x="2784007" y="3535849"/>
                </a:cubicBezTo>
                <a:cubicBezTo>
                  <a:pt x="2784007" y="3528076"/>
                  <a:pt x="2786788" y="3522399"/>
                  <a:pt x="2792351" y="3518818"/>
                </a:cubicBezTo>
                <a:cubicBezTo>
                  <a:pt x="2797914" y="3515237"/>
                  <a:pt x="2805496" y="3513446"/>
                  <a:pt x="2815097" y="3513446"/>
                </a:cubicBezTo>
                <a:cubicBezTo>
                  <a:pt x="2818145" y="3513446"/>
                  <a:pt x="2821421" y="3513636"/>
                  <a:pt x="2824927" y="3514017"/>
                </a:cubicBezTo>
                <a:cubicBezTo>
                  <a:pt x="2828432" y="3514398"/>
                  <a:pt x="2831975" y="3515008"/>
                  <a:pt x="2835556" y="3515846"/>
                </a:cubicBezTo>
                <a:cubicBezTo>
                  <a:pt x="2839138" y="3516684"/>
                  <a:pt x="2842567" y="3517827"/>
                  <a:pt x="2845843" y="3519275"/>
                </a:cubicBezTo>
                <a:cubicBezTo>
                  <a:pt x="2849120" y="3520723"/>
                  <a:pt x="2851977" y="3522514"/>
                  <a:pt x="2854416" y="3524647"/>
                </a:cubicBezTo>
                <a:lnTo>
                  <a:pt x="2859217" y="3507045"/>
                </a:lnTo>
                <a:cubicBezTo>
                  <a:pt x="2853882" y="3504607"/>
                  <a:pt x="2847405" y="3502549"/>
                  <a:pt x="2839786" y="3500873"/>
                </a:cubicBezTo>
                <a:cubicBezTo>
                  <a:pt x="2832165" y="3499196"/>
                  <a:pt x="2824241" y="3498358"/>
                  <a:pt x="2816011" y="3498358"/>
                </a:cubicBezTo>
                <a:close/>
                <a:moveTo>
                  <a:pt x="1274409" y="3482585"/>
                </a:moveTo>
                <a:lnTo>
                  <a:pt x="1274409" y="3503159"/>
                </a:lnTo>
                <a:lnTo>
                  <a:pt x="1280124" y="3503159"/>
                </a:lnTo>
                <a:lnTo>
                  <a:pt x="1271209" y="3519847"/>
                </a:lnTo>
                <a:lnTo>
                  <a:pt x="1275780" y="3524190"/>
                </a:lnTo>
                <a:lnTo>
                  <a:pt x="1292468" y="3506588"/>
                </a:lnTo>
                <a:lnTo>
                  <a:pt x="1292468" y="3482585"/>
                </a:lnTo>
                <a:lnTo>
                  <a:pt x="1274409" y="3482585"/>
                </a:lnTo>
                <a:close/>
                <a:moveTo>
                  <a:pt x="1903516" y="3481213"/>
                </a:moveTo>
                <a:lnTo>
                  <a:pt x="1903516" y="3650377"/>
                </a:lnTo>
                <a:lnTo>
                  <a:pt x="1916089" y="3650377"/>
                </a:lnTo>
                <a:lnTo>
                  <a:pt x="1917918" y="3631632"/>
                </a:lnTo>
                <a:lnTo>
                  <a:pt x="1918832" y="3631632"/>
                </a:lnTo>
                <a:cubicBezTo>
                  <a:pt x="1922490" y="3637271"/>
                  <a:pt x="1927824" y="3642262"/>
                  <a:pt x="1934835" y="3646605"/>
                </a:cubicBezTo>
                <a:cubicBezTo>
                  <a:pt x="1941845" y="3650949"/>
                  <a:pt x="1950227" y="3653120"/>
                  <a:pt x="1959981" y="3653120"/>
                </a:cubicBezTo>
                <a:cubicBezTo>
                  <a:pt x="1967753" y="3653120"/>
                  <a:pt x="1974535" y="3651596"/>
                  <a:pt x="1980326" y="3648548"/>
                </a:cubicBezTo>
                <a:cubicBezTo>
                  <a:pt x="1986117" y="3645500"/>
                  <a:pt x="1990918" y="3641462"/>
                  <a:pt x="1994727" y="3636433"/>
                </a:cubicBezTo>
                <a:cubicBezTo>
                  <a:pt x="1998538" y="3631403"/>
                  <a:pt x="2001395" y="3625574"/>
                  <a:pt x="2003300" y="3618945"/>
                </a:cubicBezTo>
                <a:cubicBezTo>
                  <a:pt x="2005205" y="3612315"/>
                  <a:pt x="2006158" y="3605343"/>
                  <a:pt x="2006158" y="3598028"/>
                </a:cubicBezTo>
                <a:cubicBezTo>
                  <a:pt x="2006158" y="3590560"/>
                  <a:pt x="2005129" y="3583397"/>
                  <a:pt x="2003072" y="3576539"/>
                </a:cubicBezTo>
                <a:cubicBezTo>
                  <a:pt x="2001014" y="3569681"/>
                  <a:pt x="1997966" y="3563700"/>
                  <a:pt x="1993928" y="3558594"/>
                </a:cubicBezTo>
                <a:cubicBezTo>
                  <a:pt x="1989889" y="3553489"/>
                  <a:pt x="1984822" y="3549412"/>
                  <a:pt x="1978726" y="3546364"/>
                </a:cubicBezTo>
                <a:cubicBezTo>
                  <a:pt x="1972630" y="3543316"/>
                  <a:pt x="1965543" y="3541792"/>
                  <a:pt x="1957466" y="3541792"/>
                </a:cubicBezTo>
                <a:cubicBezTo>
                  <a:pt x="1947560" y="3541792"/>
                  <a:pt x="1939254" y="3544002"/>
                  <a:pt x="1932548" y="3548422"/>
                </a:cubicBezTo>
                <a:cubicBezTo>
                  <a:pt x="1925843" y="3552841"/>
                  <a:pt x="1921499" y="3558328"/>
                  <a:pt x="1919518" y="3564881"/>
                </a:cubicBezTo>
                <a:lnTo>
                  <a:pt x="1919518" y="3481213"/>
                </a:lnTo>
                <a:lnTo>
                  <a:pt x="1903516" y="3481213"/>
                </a:lnTo>
                <a:close/>
                <a:moveTo>
                  <a:pt x="1751116" y="3481213"/>
                </a:moveTo>
                <a:lnTo>
                  <a:pt x="1751116" y="3650377"/>
                </a:lnTo>
                <a:lnTo>
                  <a:pt x="1767118" y="3650377"/>
                </a:lnTo>
                <a:lnTo>
                  <a:pt x="1767118" y="3609001"/>
                </a:lnTo>
                <a:lnTo>
                  <a:pt x="1782892" y="3593227"/>
                </a:lnTo>
                <a:lnTo>
                  <a:pt x="1820611" y="3650377"/>
                </a:lnTo>
                <a:lnTo>
                  <a:pt x="1838899" y="3650377"/>
                </a:lnTo>
                <a:lnTo>
                  <a:pt x="1794093" y="3582254"/>
                </a:lnTo>
                <a:lnTo>
                  <a:pt x="1831583" y="3545221"/>
                </a:lnTo>
                <a:lnTo>
                  <a:pt x="1813295" y="3545221"/>
                </a:lnTo>
                <a:lnTo>
                  <a:pt x="1767118" y="3589570"/>
                </a:lnTo>
                <a:lnTo>
                  <a:pt x="1767118" y="3481213"/>
                </a:lnTo>
                <a:lnTo>
                  <a:pt x="1751116" y="3481213"/>
                </a:lnTo>
                <a:close/>
                <a:moveTo>
                  <a:pt x="1695338" y="3481213"/>
                </a:moveTo>
                <a:lnTo>
                  <a:pt x="1695338" y="3650377"/>
                </a:lnTo>
                <a:lnTo>
                  <a:pt x="1711340" y="3650377"/>
                </a:lnTo>
                <a:lnTo>
                  <a:pt x="1711340" y="3481213"/>
                </a:lnTo>
                <a:lnTo>
                  <a:pt x="1695338" y="3481213"/>
                </a:lnTo>
                <a:close/>
                <a:moveTo>
                  <a:pt x="1009538" y="3481213"/>
                </a:moveTo>
                <a:lnTo>
                  <a:pt x="1009538" y="3650377"/>
                </a:lnTo>
                <a:lnTo>
                  <a:pt x="1025540" y="3650377"/>
                </a:lnTo>
                <a:lnTo>
                  <a:pt x="1025540" y="3481213"/>
                </a:lnTo>
                <a:lnTo>
                  <a:pt x="1009538" y="3481213"/>
                </a:lnTo>
                <a:close/>
                <a:moveTo>
                  <a:pt x="770041" y="3481213"/>
                </a:moveTo>
                <a:lnTo>
                  <a:pt x="770041" y="3650377"/>
                </a:lnTo>
                <a:lnTo>
                  <a:pt x="786043" y="3650377"/>
                </a:lnTo>
                <a:lnTo>
                  <a:pt x="786043" y="3582940"/>
                </a:lnTo>
                <a:cubicBezTo>
                  <a:pt x="787415" y="3578521"/>
                  <a:pt x="789320" y="3574596"/>
                  <a:pt x="791758" y="3571167"/>
                </a:cubicBezTo>
                <a:cubicBezTo>
                  <a:pt x="794197" y="3567738"/>
                  <a:pt x="797016" y="3564843"/>
                  <a:pt x="800216" y="3562480"/>
                </a:cubicBezTo>
                <a:cubicBezTo>
                  <a:pt x="803417" y="3560118"/>
                  <a:pt x="806884" y="3558328"/>
                  <a:pt x="810618" y="3557108"/>
                </a:cubicBezTo>
                <a:cubicBezTo>
                  <a:pt x="814351" y="3555889"/>
                  <a:pt x="818123" y="3555280"/>
                  <a:pt x="821933" y="3555280"/>
                </a:cubicBezTo>
                <a:cubicBezTo>
                  <a:pt x="828334" y="3555280"/>
                  <a:pt x="833592" y="3557223"/>
                  <a:pt x="837707" y="3561109"/>
                </a:cubicBezTo>
                <a:cubicBezTo>
                  <a:pt x="841822" y="3564995"/>
                  <a:pt x="843879" y="3571586"/>
                  <a:pt x="843879" y="3580883"/>
                </a:cubicBezTo>
                <a:lnTo>
                  <a:pt x="843879" y="3650377"/>
                </a:lnTo>
                <a:lnTo>
                  <a:pt x="859881" y="3650377"/>
                </a:lnTo>
                <a:lnTo>
                  <a:pt x="859881" y="3578825"/>
                </a:lnTo>
                <a:cubicBezTo>
                  <a:pt x="859881" y="3571967"/>
                  <a:pt x="858928" y="3566176"/>
                  <a:pt x="857023" y="3561452"/>
                </a:cubicBezTo>
                <a:cubicBezTo>
                  <a:pt x="855118" y="3556727"/>
                  <a:pt x="852566" y="3552917"/>
                  <a:pt x="849365" y="3550022"/>
                </a:cubicBezTo>
                <a:cubicBezTo>
                  <a:pt x="846165" y="3547126"/>
                  <a:pt x="842393" y="3545031"/>
                  <a:pt x="838050" y="3543735"/>
                </a:cubicBezTo>
                <a:cubicBezTo>
                  <a:pt x="833706" y="3542440"/>
                  <a:pt x="829096" y="3541792"/>
                  <a:pt x="824219" y="3541792"/>
                </a:cubicBezTo>
                <a:cubicBezTo>
                  <a:pt x="814009" y="3541792"/>
                  <a:pt x="805589" y="3544040"/>
                  <a:pt x="798959" y="3548536"/>
                </a:cubicBezTo>
                <a:cubicBezTo>
                  <a:pt x="792330" y="3553032"/>
                  <a:pt x="788024" y="3558480"/>
                  <a:pt x="786043" y="3564881"/>
                </a:cubicBezTo>
                <a:lnTo>
                  <a:pt x="786043" y="3481213"/>
                </a:lnTo>
                <a:lnTo>
                  <a:pt x="770041" y="3481213"/>
                </a:lnTo>
                <a:close/>
                <a:moveTo>
                  <a:pt x="5294264" y="3057922"/>
                </a:moveTo>
                <a:lnTo>
                  <a:pt x="5300055" y="3057922"/>
                </a:lnTo>
                <a:lnTo>
                  <a:pt x="5300055" y="3085659"/>
                </a:lnTo>
                <a:cubicBezTo>
                  <a:pt x="5296194" y="3090942"/>
                  <a:pt x="5291012" y="3095159"/>
                  <a:pt x="5284510" y="3098308"/>
                </a:cubicBezTo>
                <a:cubicBezTo>
                  <a:pt x="5278008" y="3101458"/>
                  <a:pt x="5271505" y="3103033"/>
                  <a:pt x="5265003" y="3103033"/>
                </a:cubicBezTo>
                <a:cubicBezTo>
                  <a:pt x="5252607" y="3103033"/>
                  <a:pt x="5246410" y="3096937"/>
                  <a:pt x="5246410" y="3084745"/>
                </a:cubicBezTo>
                <a:cubicBezTo>
                  <a:pt x="5246410" y="3075397"/>
                  <a:pt x="5250220" y="3068590"/>
                  <a:pt x="5257840" y="3064323"/>
                </a:cubicBezTo>
                <a:cubicBezTo>
                  <a:pt x="5265460" y="3060056"/>
                  <a:pt x="5277601" y="3057922"/>
                  <a:pt x="5294264" y="3057922"/>
                </a:cubicBezTo>
                <a:close/>
                <a:moveTo>
                  <a:pt x="3198764" y="3057922"/>
                </a:moveTo>
                <a:lnTo>
                  <a:pt x="3204555" y="3057922"/>
                </a:lnTo>
                <a:lnTo>
                  <a:pt x="3204555" y="3085659"/>
                </a:lnTo>
                <a:cubicBezTo>
                  <a:pt x="3200694" y="3090942"/>
                  <a:pt x="3195512" y="3095159"/>
                  <a:pt x="3189010" y="3098308"/>
                </a:cubicBezTo>
                <a:cubicBezTo>
                  <a:pt x="3182508" y="3101458"/>
                  <a:pt x="3176005" y="3103033"/>
                  <a:pt x="3169503" y="3103033"/>
                </a:cubicBezTo>
                <a:cubicBezTo>
                  <a:pt x="3157108" y="3103033"/>
                  <a:pt x="3150910" y="3096937"/>
                  <a:pt x="3150910" y="3084745"/>
                </a:cubicBezTo>
                <a:cubicBezTo>
                  <a:pt x="3150910" y="3075397"/>
                  <a:pt x="3154720" y="3068590"/>
                  <a:pt x="3162340" y="3064323"/>
                </a:cubicBezTo>
                <a:cubicBezTo>
                  <a:pt x="3169960" y="3060056"/>
                  <a:pt x="3182101" y="3057922"/>
                  <a:pt x="3198764" y="3057922"/>
                </a:cubicBezTo>
                <a:close/>
                <a:moveTo>
                  <a:pt x="1389014" y="3057922"/>
                </a:moveTo>
                <a:lnTo>
                  <a:pt x="1394805" y="3057922"/>
                </a:lnTo>
                <a:lnTo>
                  <a:pt x="1394805" y="3085659"/>
                </a:lnTo>
                <a:cubicBezTo>
                  <a:pt x="1390944" y="3090942"/>
                  <a:pt x="1385763" y="3095159"/>
                  <a:pt x="1379260" y="3098308"/>
                </a:cubicBezTo>
                <a:cubicBezTo>
                  <a:pt x="1372758" y="3101458"/>
                  <a:pt x="1366256" y="3103033"/>
                  <a:pt x="1359753" y="3103033"/>
                </a:cubicBezTo>
                <a:cubicBezTo>
                  <a:pt x="1347358" y="3103033"/>
                  <a:pt x="1341160" y="3096937"/>
                  <a:pt x="1341160" y="3084745"/>
                </a:cubicBezTo>
                <a:cubicBezTo>
                  <a:pt x="1341160" y="3075397"/>
                  <a:pt x="1344970" y="3068590"/>
                  <a:pt x="1352590" y="3064323"/>
                </a:cubicBezTo>
                <a:cubicBezTo>
                  <a:pt x="1360210" y="3060056"/>
                  <a:pt x="1372352" y="3057922"/>
                  <a:pt x="1389014" y="3057922"/>
                </a:cubicBezTo>
                <a:close/>
                <a:moveTo>
                  <a:pt x="4225711" y="3007935"/>
                </a:moveTo>
                <a:cubicBezTo>
                  <a:pt x="4232010" y="3007935"/>
                  <a:pt x="4237395" y="3009307"/>
                  <a:pt x="4241865" y="3012050"/>
                </a:cubicBezTo>
                <a:cubicBezTo>
                  <a:pt x="4246336" y="3014793"/>
                  <a:pt x="4250044" y="3018451"/>
                  <a:pt x="4252991" y="3023023"/>
                </a:cubicBezTo>
                <a:cubicBezTo>
                  <a:pt x="4255937" y="3027595"/>
                  <a:pt x="4258121" y="3032878"/>
                  <a:pt x="4259544" y="3038872"/>
                </a:cubicBezTo>
                <a:cubicBezTo>
                  <a:pt x="4260966" y="3044867"/>
                  <a:pt x="4261677" y="3051115"/>
                  <a:pt x="4261677" y="3057617"/>
                </a:cubicBezTo>
                <a:cubicBezTo>
                  <a:pt x="4261677" y="3063917"/>
                  <a:pt x="4261017" y="3069911"/>
                  <a:pt x="4259696" y="3075601"/>
                </a:cubicBezTo>
                <a:cubicBezTo>
                  <a:pt x="4258376" y="3081290"/>
                  <a:pt x="4256293" y="3086319"/>
                  <a:pt x="4253448" y="3090688"/>
                </a:cubicBezTo>
                <a:cubicBezTo>
                  <a:pt x="4250603" y="3095057"/>
                  <a:pt x="4246996" y="3098511"/>
                  <a:pt x="4242627" y="3101051"/>
                </a:cubicBezTo>
                <a:cubicBezTo>
                  <a:pt x="4238259" y="3103591"/>
                  <a:pt x="4233128" y="3104861"/>
                  <a:pt x="4227235" y="3104861"/>
                </a:cubicBezTo>
                <a:cubicBezTo>
                  <a:pt x="4221139" y="3104861"/>
                  <a:pt x="4215856" y="3103490"/>
                  <a:pt x="4211385" y="3100747"/>
                </a:cubicBezTo>
                <a:cubicBezTo>
                  <a:pt x="4206915" y="3098003"/>
                  <a:pt x="4203207" y="3094295"/>
                  <a:pt x="4200260" y="3089621"/>
                </a:cubicBezTo>
                <a:cubicBezTo>
                  <a:pt x="4197314" y="3084948"/>
                  <a:pt x="4195180" y="3079614"/>
                  <a:pt x="4193860" y="3073619"/>
                </a:cubicBezTo>
                <a:cubicBezTo>
                  <a:pt x="4192539" y="3067625"/>
                  <a:pt x="4191878" y="3061377"/>
                  <a:pt x="4191878" y="3054874"/>
                </a:cubicBezTo>
                <a:cubicBezTo>
                  <a:pt x="4191878" y="3048575"/>
                  <a:pt x="4192539" y="3042581"/>
                  <a:pt x="4193860" y="3036891"/>
                </a:cubicBezTo>
                <a:cubicBezTo>
                  <a:pt x="4195180" y="3031201"/>
                  <a:pt x="4197212" y="3026223"/>
                  <a:pt x="4199956" y="3021956"/>
                </a:cubicBezTo>
                <a:cubicBezTo>
                  <a:pt x="4202699" y="3017689"/>
                  <a:pt x="4206204" y="3014285"/>
                  <a:pt x="4210471" y="3011745"/>
                </a:cubicBezTo>
                <a:cubicBezTo>
                  <a:pt x="4214738" y="3009205"/>
                  <a:pt x="4219818" y="3007935"/>
                  <a:pt x="4225711" y="3007935"/>
                </a:cubicBezTo>
                <a:close/>
                <a:moveTo>
                  <a:pt x="3722105" y="3007935"/>
                </a:moveTo>
                <a:cubicBezTo>
                  <a:pt x="3729217" y="3007935"/>
                  <a:pt x="3735008" y="3010069"/>
                  <a:pt x="3739479" y="3014336"/>
                </a:cubicBezTo>
                <a:cubicBezTo>
                  <a:pt x="3743950" y="3018603"/>
                  <a:pt x="3746185" y="3023988"/>
                  <a:pt x="3746185" y="3030490"/>
                </a:cubicBezTo>
                <a:cubicBezTo>
                  <a:pt x="3746185" y="3031709"/>
                  <a:pt x="3746134" y="3032725"/>
                  <a:pt x="3746032" y="3033538"/>
                </a:cubicBezTo>
                <a:cubicBezTo>
                  <a:pt x="3745931" y="3034351"/>
                  <a:pt x="3745778" y="3035062"/>
                  <a:pt x="3745575" y="3035672"/>
                </a:cubicBezTo>
                <a:lnTo>
                  <a:pt x="3687358" y="3035672"/>
                </a:lnTo>
                <a:cubicBezTo>
                  <a:pt x="3690000" y="3027137"/>
                  <a:pt x="3694318" y="3020381"/>
                  <a:pt x="3700312" y="3015403"/>
                </a:cubicBezTo>
                <a:cubicBezTo>
                  <a:pt x="3706307" y="3010424"/>
                  <a:pt x="3713571" y="3007935"/>
                  <a:pt x="3722105" y="3007935"/>
                </a:cubicBezTo>
                <a:close/>
                <a:moveTo>
                  <a:pt x="2760081" y="3007935"/>
                </a:moveTo>
                <a:cubicBezTo>
                  <a:pt x="2767192" y="3007935"/>
                  <a:pt x="2772984" y="3010069"/>
                  <a:pt x="2777454" y="3014336"/>
                </a:cubicBezTo>
                <a:cubicBezTo>
                  <a:pt x="2781924" y="3018603"/>
                  <a:pt x="2784159" y="3023988"/>
                  <a:pt x="2784159" y="3030490"/>
                </a:cubicBezTo>
                <a:cubicBezTo>
                  <a:pt x="2784159" y="3031709"/>
                  <a:pt x="2784109" y="3032725"/>
                  <a:pt x="2784007" y="3033538"/>
                </a:cubicBezTo>
                <a:cubicBezTo>
                  <a:pt x="2783906" y="3034351"/>
                  <a:pt x="2783753" y="3035062"/>
                  <a:pt x="2783550" y="3035672"/>
                </a:cubicBezTo>
                <a:lnTo>
                  <a:pt x="2725333" y="3035672"/>
                </a:lnTo>
                <a:cubicBezTo>
                  <a:pt x="2727975" y="3027137"/>
                  <a:pt x="2732293" y="3020381"/>
                  <a:pt x="2738287" y="3015403"/>
                </a:cubicBezTo>
                <a:cubicBezTo>
                  <a:pt x="2744282" y="3010424"/>
                  <a:pt x="2751546" y="3007935"/>
                  <a:pt x="2760081" y="3007935"/>
                </a:cubicBezTo>
                <a:close/>
                <a:moveTo>
                  <a:pt x="2196886" y="3007935"/>
                </a:moveTo>
                <a:cubicBezTo>
                  <a:pt x="2203185" y="3007935"/>
                  <a:pt x="2208570" y="3009307"/>
                  <a:pt x="2213041" y="3012050"/>
                </a:cubicBezTo>
                <a:cubicBezTo>
                  <a:pt x="2217511" y="3014793"/>
                  <a:pt x="2221220" y="3018451"/>
                  <a:pt x="2224166" y="3023023"/>
                </a:cubicBezTo>
                <a:cubicBezTo>
                  <a:pt x="2227112" y="3027595"/>
                  <a:pt x="2229297" y="3032878"/>
                  <a:pt x="2230719" y="3038872"/>
                </a:cubicBezTo>
                <a:cubicBezTo>
                  <a:pt x="2232141" y="3044867"/>
                  <a:pt x="2232853" y="3051115"/>
                  <a:pt x="2232853" y="3057617"/>
                </a:cubicBezTo>
                <a:cubicBezTo>
                  <a:pt x="2232853" y="3063917"/>
                  <a:pt x="2232192" y="3069911"/>
                  <a:pt x="2230872" y="3075601"/>
                </a:cubicBezTo>
                <a:cubicBezTo>
                  <a:pt x="2229550" y="3081290"/>
                  <a:pt x="2227468" y="3086319"/>
                  <a:pt x="2224623" y="3090688"/>
                </a:cubicBezTo>
                <a:cubicBezTo>
                  <a:pt x="2221778" y="3095057"/>
                  <a:pt x="2218172" y="3098511"/>
                  <a:pt x="2213803" y="3101051"/>
                </a:cubicBezTo>
                <a:cubicBezTo>
                  <a:pt x="2209434" y="3103591"/>
                  <a:pt x="2204303" y="3104861"/>
                  <a:pt x="2198410" y="3104861"/>
                </a:cubicBezTo>
                <a:cubicBezTo>
                  <a:pt x="2192314" y="3104861"/>
                  <a:pt x="2187031" y="3103490"/>
                  <a:pt x="2182561" y="3100747"/>
                </a:cubicBezTo>
                <a:cubicBezTo>
                  <a:pt x="2178090" y="3098003"/>
                  <a:pt x="2174382" y="3094295"/>
                  <a:pt x="2171436" y="3089621"/>
                </a:cubicBezTo>
                <a:cubicBezTo>
                  <a:pt x="2168489" y="3084948"/>
                  <a:pt x="2166356" y="3079614"/>
                  <a:pt x="2165034" y="3073619"/>
                </a:cubicBezTo>
                <a:cubicBezTo>
                  <a:pt x="2163714" y="3067625"/>
                  <a:pt x="2163053" y="3061377"/>
                  <a:pt x="2163053" y="3054874"/>
                </a:cubicBezTo>
                <a:cubicBezTo>
                  <a:pt x="2163053" y="3048575"/>
                  <a:pt x="2163714" y="3042581"/>
                  <a:pt x="2165034" y="3036891"/>
                </a:cubicBezTo>
                <a:cubicBezTo>
                  <a:pt x="2166356" y="3031201"/>
                  <a:pt x="2168387" y="3026223"/>
                  <a:pt x="2171131" y="3021956"/>
                </a:cubicBezTo>
                <a:cubicBezTo>
                  <a:pt x="2173874" y="3017689"/>
                  <a:pt x="2177379" y="3014285"/>
                  <a:pt x="2181646" y="3011745"/>
                </a:cubicBezTo>
                <a:cubicBezTo>
                  <a:pt x="2185913" y="3009205"/>
                  <a:pt x="2190993" y="3007935"/>
                  <a:pt x="2196886" y="3007935"/>
                </a:cubicBezTo>
                <a:close/>
                <a:moveTo>
                  <a:pt x="1711111" y="3007935"/>
                </a:moveTo>
                <a:cubicBezTo>
                  <a:pt x="1717410" y="3007935"/>
                  <a:pt x="1722796" y="3009307"/>
                  <a:pt x="1727266" y="3012050"/>
                </a:cubicBezTo>
                <a:cubicBezTo>
                  <a:pt x="1731736" y="3014793"/>
                  <a:pt x="1735445" y="3018451"/>
                  <a:pt x="1738391" y="3023023"/>
                </a:cubicBezTo>
                <a:cubicBezTo>
                  <a:pt x="1741337" y="3027595"/>
                  <a:pt x="1743522" y="3032878"/>
                  <a:pt x="1744944" y="3038872"/>
                </a:cubicBezTo>
                <a:cubicBezTo>
                  <a:pt x="1746366" y="3044867"/>
                  <a:pt x="1747078" y="3051115"/>
                  <a:pt x="1747078" y="3057617"/>
                </a:cubicBezTo>
                <a:cubicBezTo>
                  <a:pt x="1747078" y="3063917"/>
                  <a:pt x="1746418" y="3069911"/>
                  <a:pt x="1745097" y="3075601"/>
                </a:cubicBezTo>
                <a:cubicBezTo>
                  <a:pt x="1743776" y="3081290"/>
                  <a:pt x="1741693" y="3086319"/>
                  <a:pt x="1738848" y="3090688"/>
                </a:cubicBezTo>
                <a:cubicBezTo>
                  <a:pt x="1736003" y="3095057"/>
                  <a:pt x="1732397" y="3098511"/>
                  <a:pt x="1728028" y="3101051"/>
                </a:cubicBezTo>
                <a:cubicBezTo>
                  <a:pt x="1723659" y="3103591"/>
                  <a:pt x="1718528" y="3104861"/>
                  <a:pt x="1712635" y="3104861"/>
                </a:cubicBezTo>
                <a:cubicBezTo>
                  <a:pt x="1706539" y="3104861"/>
                  <a:pt x="1701256" y="3103490"/>
                  <a:pt x="1696786" y="3100747"/>
                </a:cubicBezTo>
                <a:cubicBezTo>
                  <a:pt x="1692315" y="3098003"/>
                  <a:pt x="1688607" y="3094295"/>
                  <a:pt x="1685661" y="3089621"/>
                </a:cubicBezTo>
                <a:cubicBezTo>
                  <a:pt x="1682714" y="3084948"/>
                  <a:pt x="1680581" y="3079614"/>
                  <a:pt x="1679260" y="3073619"/>
                </a:cubicBezTo>
                <a:cubicBezTo>
                  <a:pt x="1677939" y="3067625"/>
                  <a:pt x="1677278" y="3061377"/>
                  <a:pt x="1677278" y="3054874"/>
                </a:cubicBezTo>
                <a:cubicBezTo>
                  <a:pt x="1677278" y="3048575"/>
                  <a:pt x="1677939" y="3042581"/>
                  <a:pt x="1679260" y="3036891"/>
                </a:cubicBezTo>
                <a:cubicBezTo>
                  <a:pt x="1680581" y="3031201"/>
                  <a:pt x="1682612" y="3026223"/>
                  <a:pt x="1685356" y="3021956"/>
                </a:cubicBezTo>
                <a:cubicBezTo>
                  <a:pt x="1688099" y="3017689"/>
                  <a:pt x="1691604" y="3014285"/>
                  <a:pt x="1695872" y="3011745"/>
                </a:cubicBezTo>
                <a:cubicBezTo>
                  <a:pt x="1700139" y="3009205"/>
                  <a:pt x="1705219" y="3007935"/>
                  <a:pt x="1711111" y="3007935"/>
                </a:cubicBezTo>
                <a:close/>
                <a:moveTo>
                  <a:pt x="834811" y="3007935"/>
                </a:moveTo>
                <a:cubicBezTo>
                  <a:pt x="841110" y="3007935"/>
                  <a:pt x="846495" y="3009307"/>
                  <a:pt x="850966" y="3012050"/>
                </a:cubicBezTo>
                <a:cubicBezTo>
                  <a:pt x="855436" y="3014793"/>
                  <a:pt x="859144" y="3018451"/>
                  <a:pt x="862091" y="3023023"/>
                </a:cubicBezTo>
                <a:cubicBezTo>
                  <a:pt x="865037" y="3027595"/>
                  <a:pt x="867222" y="3032878"/>
                  <a:pt x="868644" y="3038872"/>
                </a:cubicBezTo>
                <a:cubicBezTo>
                  <a:pt x="870066" y="3044867"/>
                  <a:pt x="870778" y="3051115"/>
                  <a:pt x="870778" y="3057617"/>
                </a:cubicBezTo>
                <a:cubicBezTo>
                  <a:pt x="870778" y="3063917"/>
                  <a:pt x="870117" y="3069911"/>
                  <a:pt x="868796" y="3075601"/>
                </a:cubicBezTo>
                <a:cubicBezTo>
                  <a:pt x="867476" y="3081290"/>
                  <a:pt x="865393" y="3086319"/>
                  <a:pt x="862548" y="3090688"/>
                </a:cubicBezTo>
                <a:cubicBezTo>
                  <a:pt x="859703" y="3095057"/>
                  <a:pt x="856096" y="3098511"/>
                  <a:pt x="851728" y="3101051"/>
                </a:cubicBezTo>
                <a:cubicBezTo>
                  <a:pt x="847359" y="3103591"/>
                  <a:pt x="842228" y="3104861"/>
                  <a:pt x="836335" y="3104861"/>
                </a:cubicBezTo>
                <a:cubicBezTo>
                  <a:pt x="830239" y="3104861"/>
                  <a:pt x="824956" y="3103490"/>
                  <a:pt x="820486" y="3100747"/>
                </a:cubicBezTo>
                <a:cubicBezTo>
                  <a:pt x="816015" y="3098003"/>
                  <a:pt x="812307" y="3094295"/>
                  <a:pt x="809360" y="3089621"/>
                </a:cubicBezTo>
                <a:cubicBezTo>
                  <a:pt x="806414" y="3084948"/>
                  <a:pt x="804281" y="3079614"/>
                  <a:pt x="802960" y="3073619"/>
                </a:cubicBezTo>
                <a:cubicBezTo>
                  <a:pt x="801639" y="3067625"/>
                  <a:pt x="800978" y="3061377"/>
                  <a:pt x="800978" y="3054874"/>
                </a:cubicBezTo>
                <a:cubicBezTo>
                  <a:pt x="800978" y="3048575"/>
                  <a:pt x="801639" y="3042581"/>
                  <a:pt x="802960" y="3036891"/>
                </a:cubicBezTo>
                <a:cubicBezTo>
                  <a:pt x="804281" y="3031201"/>
                  <a:pt x="806313" y="3026223"/>
                  <a:pt x="809056" y="3021956"/>
                </a:cubicBezTo>
                <a:cubicBezTo>
                  <a:pt x="811799" y="3017689"/>
                  <a:pt x="815304" y="3014285"/>
                  <a:pt x="819571" y="3011745"/>
                </a:cubicBezTo>
                <a:cubicBezTo>
                  <a:pt x="823838" y="3009205"/>
                  <a:pt x="828918" y="3007935"/>
                  <a:pt x="834811" y="3007935"/>
                </a:cubicBezTo>
                <a:close/>
                <a:moveTo>
                  <a:pt x="5630991" y="2986294"/>
                </a:moveTo>
                <a:lnTo>
                  <a:pt x="5630991" y="3126502"/>
                </a:lnTo>
                <a:lnTo>
                  <a:pt x="5664519" y="3126502"/>
                </a:lnTo>
                <a:lnTo>
                  <a:pt x="5664519" y="2986294"/>
                </a:lnTo>
                <a:lnTo>
                  <a:pt x="5630991" y="2986294"/>
                </a:lnTo>
                <a:close/>
                <a:moveTo>
                  <a:pt x="4864877" y="2986294"/>
                </a:moveTo>
                <a:lnTo>
                  <a:pt x="4934676" y="3121930"/>
                </a:lnTo>
                <a:cubicBezTo>
                  <a:pt x="4929596" y="3134122"/>
                  <a:pt x="4924363" y="3144384"/>
                  <a:pt x="4918979" y="3152715"/>
                </a:cubicBezTo>
                <a:cubicBezTo>
                  <a:pt x="4913594" y="3161046"/>
                  <a:pt x="4907244" y="3167549"/>
                  <a:pt x="4899929" y="3172222"/>
                </a:cubicBezTo>
                <a:cubicBezTo>
                  <a:pt x="4896068" y="3174661"/>
                  <a:pt x="4892258" y="3176286"/>
                  <a:pt x="4888499" y="3177099"/>
                </a:cubicBezTo>
                <a:cubicBezTo>
                  <a:pt x="4884740" y="3177912"/>
                  <a:pt x="4880930" y="3178318"/>
                  <a:pt x="4877069" y="3178318"/>
                </a:cubicBezTo>
                <a:cubicBezTo>
                  <a:pt x="4874427" y="3178318"/>
                  <a:pt x="4872700" y="3178217"/>
                  <a:pt x="4871887" y="3178013"/>
                </a:cubicBezTo>
                <a:cubicBezTo>
                  <a:pt x="4871074" y="3177810"/>
                  <a:pt x="4870363" y="3177607"/>
                  <a:pt x="4869753" y="3177404"/>
                </a:cubicBezTo>
                <a:lnTo>
                  <a:pt x="4875545" y="3203617"/>
                </a:lnTo>
                <a:cubicBezTo>
                  <a:pt x="4876561" y="3204023"/>
                  <a:pt x="4877475" y="3204277"/>
                  <a:pt x="4878288" y="3204379"/>
                </a:cubicBezTo>
                <a:cubicBezTo>
                  <a:pt x="4879101" y="3204480"/>
                  <a:pt x="4880320" y="3204531"/>
                  <a:pt x="4881945" y="3204531"/>
                </a:cubicBezTo>
                <a:cubicBezTo>
                  <a:pt x="4891902" y="3204531"/>
                  <a:pt x="4901148" y="3201839"/>
                  <a:pt x="4909682" y="3196454"/>
                </a:cubicBezTo>
                <a:cubicBezTo>
                  <a:pt x="4918217" y="3191069"/>
                  <a:pt x="4925888" y="3184465"/>
                  <a:pt x="4932695" y="3176642"/>
                </a:cubicBezTo>
                <a:cubicBezTo>
                  <a:pt x="4939502" y="3168819"/>
                  <a:pt x="4945395" y="3160487"/>
                  <a:pt x="4950373" y="3151648"/>
                </a:cubicBezTo>
                <a:cubicBezTo>
                  <a:pt x="4955351" y="3142809"/>
                  <a:pt x="4959263" y="3134833"/>
                  <a:pt x="4962108" y="3127721"/>
                </a:cubicBezTo>
                <a:lnTo>
                  <a:pt x="5020020" y="2986294"/>
                </a:lnTo>
                <a:lnTo>
                  <a:pt x="4987711" y="2986294"/>
                </a:lnTo>
                <a:lnTo>
                  <a:pt x="4948697" y="3085964"/>
                </a:lnTo>
                <a:lnTo>
                  <a:pt x="4899929" y="2986294"/>
                </a:lnTo>
                <a:lnTo>
                  <a:pt x="4864877" y="2986294"/>
                </a:lnTo>
                <a:close/>
                <a:moveTo>
                  <a:pt x="3899422" y="2986294"/>
                </a:moveTo>
                <a:lnTo>
                  <a:pt x="3950325" y="3126502"/>
                </a:lnTo>
                <a:lnTo>
                  <a:pt x="3990863" y="3126502"/>
                </a:lnTo>
                <a:lnTo>
                  <a:pt x="4021038" y="3028966"/>
                </a:lnTo>
                <a:lnTo>
                  <a:pt x="4051213" y="3126502"/>
                </a:lnTo>
                <a:lnTo>
                  <a:pt x="4091142" y="3126502"/>
                </a:lnTo>
                <a:lnTo>
                  <a:pt x="4142044" y="2986294"/>
                </a:lnTo>
                <a:lnTo>
                  <a:pt x="4107601" y="2986294"/>
                </a:lnTo>
                <a:lnTo>
                  <a:pt x="4071025" y="3093889"/>
                </a:lnTo>
                <a:lnTo>
                  <a:pt x="4037802" y="2986294"/>
                </a:lnTo>
                <a:lnTo>
                  <a:pt x="4004274" y="2986294"/>
                </a:lnTo>
                <a:lnTo>
                  <a:pt x="3971051" y="3093889"/>
                </a:lnTo>
                <a:lnTo>
                  <a:pt x="3934475" y="2986294"/>
                </a:lnTo>
                <a:lnTo>
                  <a:pt x="3899422" y="2986294"/>
                </a:lnTo>
                <a:close/>
                <a:moveTo>
                  <a:pt x="2848472" y="2986294"/>
                </a:moveTo>
                <a:lnTo>
                  <a:pt x="2848472" y="3081697"/>
                </a:lnTo>
                <a:cubicBezTo>
                  <a:pt x="2848472" y="3090841"/>
                  <a:pt x="2849742" y="3098511"/>
                  <a:pt x="2852283" y="3104709"/>
                </a:cubicBezTo>
                <a:cubicBezTo>
                  <a:pt x="2854822" y="3110907"/>
                  <a:pt x="2858277" y="3115885"/>
                  <a:pt x="2862646" y="3119644"/>
                </a:cubicBezTo>
                <a:cubicBezTo>
                  <a:pt x="2867014" y="3123403"/>
                  <a:pt x="2872094" y="3126096"/>
                  <a:pt x="2877886" y="3127721"/>
                </a:cubicBezTo>
                <a:cubicBezTo>
                  <a:pt x="2883677" y="3129347"/>
                  <a:pt x="2889925" y="3130160"/>
                  <a:pt x="2896630" y="3130160"/>
                </a:cubicBezTo>
                <a:cubicBezTo>
                  <a:pt x="2900898" y="3130160"/>
                  <a:pt x="2905267" y="3129804"/>
                  <a:pt x="2909737" y="3129093"/>
                </a:cubicBezTo>
                <a:cubicBezTo>
                  <a:pt x="2914208" y="3128382"/>
                  <a:pt x="2918526" y="3127163"/>
                  <a:pt x="2922691" y="3125435"/>
                </a:cubicBezTo>
                <a:cubicBezTo>
                  <a:pt x="2926857" y="3123708"/>
                  <a:pt x="2930667" y="3121371"/>
                  <a:pt x="2934121" y="3118425"/>
                </a:cubicBezTo>
                <a:cubicBezTo>
                  <a:pt x="2937576" y="3115479"/>
                  <a:pt x="2940420" y="3111669"/>
                  <a:pt x="2942656" y="3106995"/>
                </a:cubicBezTo>
                <a:lnTo>
                  <a:pt x="2943875" y="3106995"/>
                </a:lnTo>
                <a:lnTo>
                  <a:pt x="2945704" y="3126502"/>
                </a:lnTo>
                <a:lnTo>
                  <a:pt x="2971917" y="3126502"/>
                </a:lnTo>
                <a:lnTo>
                  <a:pt x="2971917" y="2986294"/>
                </a:lnTo>
                <a:lnTo>
                  <a:pt x="2938084" y="2986294"/>
                </a:lnTo>
                <a:lnTo>
                  <a:pt x="2938084" y="3075296"/>
                </a:lnTo>
                <a:cubicBezTo>
                  <a:pt x="2935239" y="3084237"/>
                  <a:pt x="2930870" y="3091095"/>
                  <a:pt x="2924977" y="3095870"/>
                </a:cubicBezTo>
                <a:cubicBezTo>
                  <a:pt x="2919085" y="3100645"/>
                  <a:pt x="2912582" y="3103033"/>
                  <a:pt x="2905470" y="3103033"/>
                </a:cubicBezTo>
                <a:cubicBezTo>
                  <a:pt x="2898561" y="3103033"/>
                  <a:pt x="2892922" y="3100848"/>
                  <a:pt x="2888554" y="3096479"/>
                </a:cubicBezTo>
                <a:cubicBezTo>
                  <a:pt x="2884185" y="3092111"/>
                  <a:pt x="2882000" y="3085761"/>
                  <a:pt x="2882000" y="3077429"/>
                </a:cubicBezTo>
                <a:lnTo>
                  <a:pt x="2882000" y="2986294"/>
                </a:lnTo>
                <a:lnTo>
                  <a:pt x="2848472" y="2986294"/>
                </a:lnTo>
                <a:close/>
                <a:moveTo>
                  <a:pt x="1573342" y="2986294"/>
                </a:moveTo>
                <a:lnTo>
                  <a:pt x="1573342" y="3126502"/>
                </a:lnTo>
                <a:lnTo>
                  <a:pt x="1606870" y="3126502"/>
                </a:lnTo>
                <a:lnTo>
                  <a:pt x="1606870" y="2986294"/>
                </a:lnTo>
                <a:lnTo>
                  <a:pt x="1573342" y="2986294"/>
                </a:lnTo>
                <a:close/>
                <a:moveTo>
                  <a:pt x="5903787" y="2981722"/>
                </a:moveTo>
                <a:cubicBezTo>
                  <a:pt x="5888547" y="2981722"/>
                  <a:pt x="5876152" y="2985431"/>
                  <a:pt x="5866601" y="2992847"/>
                </a:cubicBezTo>
                <a:cubicBezTo>
                  <a:pt x="5857051" y="3000264"/>
                  <a:pt x="5852276" y="3010780"/>
                  <a:pt x="5852276" y="3024394"/>
                </a:cubicBezTo>
                <a:cubicBezTo>
                  <a:pt x="5852276" y="3028052"/>
                  <a:pt x="5852733" y="3031913"/>
                  <a:pt x="5853647" y="3035977"/>
                </a:cubicBezTo>
                <a:cubicBezTo>
                  <a:pt x="5854562" y="3040041"/>
                  <a:pt x="5856289" y="3043952"/>
                  <a:pt x="5858829" y="3047711"/>
                </a:cubicBezTo>
                <a:cubicBezTo>
                  <a:pt x="5861370" y="3051471"/>
                  <a:pt x="5864824" y="3054874"/>
                  <a:pt x="5869192" y="3057922"/>
                </a:cubicBezTo>
                <a:cubicBezTo>
                  <a:pt x="5873561" y="3060970"/>
                  <a:pt x="5879200" y="3063307"/>
                  <a:pt x="5886109" y="3064933"/>
                </a:cubicBezTo>
                <a:lnTo>
                  <a:pt x="5915370" y="3072248"/>
                </a:lnTo>
                <a:cubicBezTo>
                  <a:pt x="5921465" y="3073873"/>
                  <a:pt x="5925530" y="3075855"/>
                  <a:pt x="5927562" y="3078191"/>
                </a:cubicBezTo>
                <a:cubicBezTo>
                  <a:pt x="5929593" y="3080528"/>
                  <a:pt x="5930610" y="3083424"/>
                  <a:pt x="5930610" y="3086878"/>
                </a:cubicBezTo>
                <a:cubicBezTo>
                  <a:pt x="5930610" y="3092771"/>
                  <a:pt x="5928578" y="3097394"/>
                  <a:pt x="5924513" y="3100747"/>
                </a:cubicBezTo>
                <a:cubicBezTo>
                  <a:pt x="5920449" y="3104099"/>
                  <a:pt x="5914557" y="3105776"/>
                  <a:pt x="5906836" y="3105776"/>
                </a:cubicBezTo>
                <a:cubicBezTo>
                  <a:pt x="5899520" y="3105776"/>
                  <a:pt x="5891545" y="3104150"/>
                  <a:pt x="5882908" y="3100899"/>
                </a:cubicBezTo>
                <a:cubicBezTo>
                  <a:pt x="5874272" y="3097648"/>
                  <a:pt x="5866500" y="3092669"/>
                  <a:pt x="5859591" y="3085964"/>
                </a:cubicBezTo>
                <a:lnTo>
                  <a:pt x="5851666" y="3114920"/>
                </a:lnTo>
                <a:cubicBezTo>
                  <a:pt x="5857153" y="3118781"/>
                  <a:pt x="5864468" y="3122286"/>
                  <a:pt x="5873612" y="3125435"/>
                </a:cubicBezTo>
                <a:cubicBezTo>
                  <a:pt x="5882756" y="3128585"/>
                  <a:pt x="5892713" y="3130160"/>
                  <a:pt x="5903482" y="3130160"/>
                </a:cubicBezTo>
                <a:cubicBezTo>
                  <a:pt x="5912017" y="3130160"/>
                  <a:pt x="5919739" y="3128991"/>
                  <a:pt x="5926647" y="3126655"/>
                </a:cubicBezTo>
                <a:cubicBezTo>
                  <a:pt x="5933556" y="3124318"/>
                  <a:pt x="5939449" y="3121117"/>
                  <a:pt x="5944326" y="3117053"/>
                </a:cubicBezTo>
                <a:cubicBezTo>
                  <a:pt x="5949203" y="3112989"/>
                  <a:pt x="5952962" y="3108163"/>
                  <a:pt x="5955603" y="3102575"/>
                </a:cubicBezTo>
                <a:cubicBezTo>
                  <a:pt x="5958245" y="3096987"/>
                  <a:pt x="5959565" y="3090942"/>
                  <a:pt x="5959565" y="3084440"/>
                </a:cubicBezTo>
                <a:cubicBezTo>
                  <a:pt x="5959565" y="3080782"/>
                  <a:pt x="5959058" y="3076820"/>
                  <a:pt x="5958042" y="3072553"/>
                </a:cubicBezTo>
                <a:cubicBezTo>
                  <a:pt x="5957025" y="3068285"/>
                  <a:pt x="5955044" y="3064120"/>
                  <a:pt x="5952098" y="3060056"/>
                </a:cubicBezTo>
                <a:cubicBezTo>
                  <a:pt x="5949152" y="3055992"/>
                  <a:pt x="5945088" y="3052233"/>
                  <a:pt x="5939906" y="3048778"/>
                </a:cubicBezTo>
                <a:cubicBezTo>
                  <a:pt x="5934724" y="3045324"/>
                  <a:pt x="5927866" y="3042682"/>
                  <a:pt x="5919332" y="3040853"/>
                </a:cubicBezTo>
                <a:lnTo>
                  <a:pt x="5897691" y="3035977"/>
                </a:lnTo>
                <a:cubicBezTo>
                  <a:pt x="5890782" y="3034351"/>
                  <a:pt x="5886261" y="3032268"/>
                  <a:pt x="5884128" y="3029728"/>
                </a:cubicBezTo>
                <a:cubicBezTo>
                  <a:pt x="5881994" y="3027188"/>
                  <a:pt x="5880927" y="3024394"/>
                  <a:pt x="5880927" y="3021346"/>
                </a:cubicBezTo>
                <a:cubicBezTo>
                  <a:pt x="5880927" y="3016673"/>
                  <a:pt x="5882807" y="3013066"/>
                  <a:pt x="5886566" y="3010526"/>
                </a:cubicBezTo>
                <a:cubicBezTo>
                  <a:pt x="5890325" y="3007986"/>
                  <a:pt x="5895558" y="3006716"/>
                  <a:pt x="5902263" y="3006716"/>
                </a:cubicBezTo>
                <a:cubicBezTo>
                  <a:pt x="5911204" y="3006716"/>
                  <a:pt x="5919332" y="3008392"/>
                  <a:pt x="5926647" y="3011745"/>
                </a:cubicBezTo>
                <a:cubicBezTo>
                  <a:pt x="5933962" y="3015098"/>
                  <a:pt x="5939652" y="3018400"/>
                  <a:pt x="5943716" y="3021651"/>
                </a:cubicBezTo>
                <a:lnTo>
                  <a:pt x="5952555" y="2994219"/>
                </a:lnTo>
                <a:cubicBezTo>
                  <a:pt x="5946256" y="2990155"/>
                  <a:pt x="5938534" y="2987056"/>
                  <a:pt x="5929391" y="2984923"/>
                </a:cubicBezTo>
                <a:cubicBezTo>
                  <a:pt x="5920246" y="2982789"/>
                  <a:pt x="5911712" y="2981722"/>
                  <a:pt x="5903787" y="2981722"/>
                </a:cubicBezTo>
                <a:close/>
                <a:moveTo>
                  <a:pt x="5771504" y="2981722"/>
                </a:moveTo>
                <a:cubicBezTo>
                  <a:pt x="5758703" y="2981722"/>
                  <a:pt x="5747730" y="2983703"/>
                  <a:pt x="5738586" y="2987666"/>
                </a:cubicBezTo>
                <a:cubicBezTo>
                  <a:pt x="5729442" y="2991628"/>
                  <a:pt x="5721924" y="2997013"/>
                  <a:pt x="5716030" y="3003820"/>
                </a:cubicBezTo>
                <a:cubicBezTo>
                  <a:pt x="5710138" y="3010627"/>
                  <a:pt x="5705820" y="3018451"/>
                  <a:pt x="5703076" y="3027290"/>
                </a:cubicBezTo>
                <a:cubicBezTo>
                  <a:pt x="5700333" y="3036129"/>
                  <a:pt x="5698962" y="3045425"/>
                  <a:pt x="5698962" y="3055179"/>
                </a:cubicBezTo>
                <a:cubicBezTo>
                  <a:pt x="5698962" y="3065339"/>
                  <a:pt x="5700435" y="3074940"/>
                  <a:pt x="5703381" y="3083983"/>
                </a:cubicBezTo>
                <a:cubicBezTo>
                  <a:pt x="5706327" y="3093025"/>
                  <a:pt x="5710696" y="3100950"/>
                  <a:pt x="5716488" y="3107757"/>
                </a:cubicBezTo>
                <a:cubicBezTo>
                  <a:pt x="5722279" y="3114564"/>
                  <a:pt x="5729594" y="3120000"/>
                  <a:pt x="5738433" y="3124064"/>
                </a:cubicBezTo>
                <a:cubicBezTo>
                  <a:pt x="5747273" y="3128128"/>
                  <a:pt x="5757585" y="3130160"/>
                  <a:pt x="5769371" y="3130160"/>
                </a:cubicBezTo>
                <a:cubicBezTo>
                  <a:pt x="5780546" y="3130160"/>
                  <a:pt x="5791062" y="3128534"/>
                  <a:pt x="5800917" y="3125283"/>
                </a:cubicBezTo>
                <a:cubicBezTo>
                  <a:pt x="5810773" y="3122032"/>
                  <a:pt x="5818545" y="3118577"/>
                  <a:pt x="5824234" y="3114920"/>
                </a:cubicBezTo>
                <a:lnTo>
                  <a:pt x="5818139" y="3086269"/>
                </a:lnTo>
                <a:cubicBezTo>
                  <a:pt x="5812652" y="3091552"/>
                  <a:pt x="5805794" y="3095667"/>
                  <a:pt x="5797564" y="3098613"/>
                </a:cubicBezTo>
                <a:cubicBezTo>
                  <a:pt x="5789335" y="3101559"/>
                  <a:pt x="5781562" y="3103033"/>
                  <a:pt x="5774247" y="3103033"/>
                </a:cubicBezTo>
                <a:cubicBezTo>
                  <a:pt x="5767745" y="3103033"/>
                  <a:pt x="5762005" y="3101712"/>
                  <a:pt x="5757026" y="3099070"/>
                </a:cubicBezTo>
                <a:cubicBezTo>
                  <a:pt x="5752047" y="3096429"/>
                  <a:pt x="5747932" y="3092873"/>
                  <a:pt x="5744681" y="3088402"/>
                </a:cubicBezTo>
                <a:cubicBezTo>
                  <a:pt x="5741430" y="3083932"/>
                  <a:pt x="5738992" y="3078699"/>
                  <a:pt x="5737366" y="3072705"/>
                </a:cubicBezTo>
                <a:cubicBezTo>
                  <a:pt x="5735741" y="3066711"/>
                  <a:pt x="5734928" y="3060259"/>
                  <a:pt x="5734928" y="3053350"/>
                </a:cubicBezTo>
                <a:cubicBezTo>
                  <a:pt x="5734928" y="3047457"/>
                  <a:pt x="5735588" y="3041768"/>
                  <a:pt x="5736909" y="3036281"/>
                </a:cubicBezTo>
                <a:cubicBezTo>
                  <a:pt x="5738230" y="3030795"/>
                  <a:pt x="5740364" y="3025969"/>
                  <a:pt x="5743310" y="3021803"/>
                </a:cubicBezTo>
                <a:cubicBezTo>
                  <a:pt x="5746256" y="3017638"/>
                  <a:pt x="5750117" y="3014285"/>
                  <a:pt x="5754892" y="3011745"/>
                </a:cubicBezTo>
                <a:cubicBezTo>
                  <a:pt x="5759667" y="3009205"/>
                  <a:pt x="5765510" y="3007935"/>
                  <a:pt x="5772419" y="3007935"/>
                </a:cubicBezTo>
                <a:cubicBezTo>
                  <a:pt x="5776076" y="3007935"/>
                  <a:pt x="5779988" y="3008291"/>
                  <a:pt x="5784153" y="3009002"/>
                </a:cubicBezTo>
                <a:cubicBezTo>
                  <a:pt x="5788319" y="3009713"/>
                  <a:pt x="5792332" y="3010678"/>
                  <a:pt x="5796193" y="3011897"/>
                </a:cubicBezTo>
                <a:cubicBezTo>
                  <a:pt x="5800054" y="3013117"/>
                  <a:pt x="5803660" y="3014539"/>
                  <a:pt x="5807013" y="3016165"/>
                </a:cubicBezTo>
                <a:cubicBezTo>
                  <a:pt x="5810366" y="3017790"/>
                  <a:pt x="5813160" y="3019416"/>
                  <a:pt x="5815395" y="3021041"/>
                </a:cubicBezTo>
                <a:lnTo>
                  <a:pt x="5822710" y="2993914"/>
                </a:lnTo>
                <a:cubicBezTo>
                  <a:pt x="5817021" y="2990257"/>
                  <a:pt x="5809502" y="2987310"/>
                  <a:pt x="5800155" y="2985075"/>
                </a:cubicBezTo>
                <a:cubicBezTo>
                  <a:pt x="5790808" y="2982840"/>
                  <a:pt x="5781258" y="2981722"/>
                  <a:pt x="5771504" y="2981722"/>
                </a:cubicBezTo>
                <a:close/>
                <a:moveTo>
                  <a:pt x="5450321" y="2981722"/>
                </a:moveTo>
                <a:cubicBezTo>
                  <a:pt x="5440365" y="2981722"/>
                  <a:pt x="5430967" y="2983805"/>
                  <a:pt x="5422127" y="2987971"/>
                </a:cubicBezTo>
                <a:cubicBezTo>
                  <a:pt x="5413288" y="2992136"/>
                  <a:pt x="5406836" y="2998486"/>
                  <a:pt x="5402772" y="3007021"/>
                </a:cubicBezTo>
                <a:lnTo>
                  <a:pt x="5401553" y="3007021"/>
                </a:lnTo>
                <a:lnTo>
                  <a:pt x="5400029" y="2986294"/>
                </a:lnTo>
                <a:lnTo>
                  <a:pt x="5373816" y="2986294"/>
                </a:lnTo>
                <a:lnTo>
                  <a:pt x="5373816" y="3126502"/>
                </a:lnTo>
                <a:lnTo>
                  <a:pt x="5407344" y="3126502"/>
                </a:lnTo>
                <a:lnTo>
                  <a:pt x="5407344" y="3036586"/>
                </a:lnTo>
                <a:cubicBezTo>
                  <a:pt x="5408564" y="3032116"/>
                  <a:pt x="5410647" y="3028153"/>
                  <a:pt x="5413592" y="3024699"/>
                </a:cubicBezTo>
                <a:cubicBezTo>
                  <a:pt x="5416539" y="3021245"/>
                  <a:pt x="5419790" y="3018349"/>
                  <a:pt x="5423346" y="3016012"/>
                </a:cubicBezTo>
                <a:cubicBezTo>
                  <a:pt x="5426902" y="3013675"/>
                  <a:pt x="5430559" y="3011897"/>
                  <a:pt x="5434319" y="3010678"/>
                </a:cubicBezTo>
                <a:cubicBezTo>
                  <a:pt x="5438079" y="3009459"/>
                  <a:pt x="5441584" y="3008849"/>
                  <a:pt x="5444835" y="3008849"/>
                </a:cubicBezTo>
                <a:cubicBezTo>
                  <a:pt x="5458043" y="3008849"/>
                  <a:pt x="5464647" y="3017181"/>
                  <a:pt x="5464647" y="3033843"/>
                </a:cubicBezTo>
                <a:lnTo>
                  <a:pt x="5464647" y="3126502"/>
                </a:lnTo>
                <a:lnTo>
                  <a:pt x="5498174" y="3126502"/>
                </a:lnTo>
                <a:lnTo>
                  <a:pt x="5498174" y="3036586"/>
                </a:lnTo>
                <a:cubicBezTo>
                  <a:pt x="5499394" y="3032116"/>
                  <a:pt x="5501477" y="3028153"/>
                  <a:pt x="5504423" y="3024699"/>
                </a:cubicBezTo>
                <a:cubicBezTo>
                  <a:pt x="5507369" y="3021245"/>
                  <a:pt x="5510621" y="3018349"/>
                  <a:pt x="5514176" y="3016012"/>
                </a:cubicBezTo>
                <a:cubicBezTo>
                  <a:pt x="5517733" y="3013675"/>
                  <a:pt x="5521390" y="3011897"/>
                  <a:pt x="5525149" y="3010678"/>
                </a:cubicBezTo>
                <a:cubicBezTo>
                  <a:pt x="5528909" y="3009459"/>
                  <a:pt x="5532414" y="3008849"/>
                  <a:pt x="5535665" y="3008849"/>
                </a:cubicBezTo>
                <a:cubicBezTo>
                  <a:pt x="5548873" y="3008849"/>
                  <a:pt x="5555477" y="3017181"/>
                  <a:pt x="5555477" y="3033843"/>
                </a:cubicBezTo>
                <a:lnTo>
                  <a:pt x="5555477" y="3126502"/>
                </a:lnTo>
                <a:lnTo>
                  <a:pt x="5589005" y="3126502"/>
                </a:lnTo>
                <a:lnTo>
                  <a:pt x="5589005" y="3031100"/>
                </a:lnTo>
                <a:cubicBezTo>
                  <a:pt x="5589005" y="3021956"/>
                  <a:pt x="5587735" y="3014234"/>
                  <a:pt x="5585195" y="3007935"/>
                </a:cubicBezTo>
                <a:cubicBezTo>
                  <a:pt x="5582655" y="3001636"/>
                  <a:pt x="5579201" y="2996556"/>
                  <a:pt x="5574832" y="2992695"/>
                </a:cubicBezTo>
                <a:cubicBezTo>
                  <a:pt x="5570463" y="2988834"/>
                  <a:pt x="5565383" y="2986040"/>
                  <a:pt x="5559592" y="2984313"/>
                </a:cubicBezTo>
                <a:cubicBezTo>
                  <a:pt x="5553801" y="2982586"/>
                  <a:pt x="5547654" y="2981722"/>
                  <a:pt x="5541151" y="2981722"/>
                </a:cubicBezTo>
                <a:cubicBezTo>
                  <a:pt x="5531195" y="2981722"/>
                  <a:pt x="5521847" y="2983805"/>
                  <a:pt x="5513110" y="2987971"/>
                </a:cubicBezTo>
                <a:cubicBezTo>
                  <a:pt x="5504372" y="2992136"/>
                  <a:pt x="5497972" y="2998385"/>
                  <a:pt x="5493907" y="3006716"/>
                </a:cubicBezTo>
                <a:cubicBezTo>
                  <a:pt x="5490047" y="2997572"/>
                  <a:pt x="5484204" y="2991120"/>
                  <a:pt x="5476382" y="2987361"/>
                </a:cubicBezTo>
                <a:cubicBezTo>
                  <a:pt x="5468558" y="2983602"/>
                  <a:pt x="5459872" y="2981722"/>
                  <a:pt x="5450321" y="2981722"/>
                </a:cubicBezTo>
                <a:close/>
                <a:moveTo>
                  <a:pt x="5270489" y="2981722"/>
                </a:moveTo>
                <a:cubicBezTo>
                  <a:pt x="5251185" y="2981722"/>
                  <a:pt x="5234726" y="2985685"/>
                  <a:pt x="5221112" y="2993609"/>
                </a:cubicBezTo>
                <a:lnTo>
                  <a:pt x="5227512" y="3018908"/>
                </a:lnTo>
                <a:cubicBezTo>
                  <a:pt x="5239298" y="3012202"/>
                  <a:pt x="5252709" y="3008849"/>
                  <a:pt x="5267746" y="3008849"/>
                </a:cubicBezTo>
                <a:cubicBezTo>
                  <a:pt x="5278922" y="3008849"/>
                  <a:pt x="5287151" y="3010678"/>
                  <a:pt x="5292435" y="3014336"/>
                </a:cubicBezTo>
                <a:cubicBezTo>
                  <a:pt x="5297515" y="3017993"/>
                  <a:pt x="5300055" y="3023785"/>
                  <a:pt x="5300055" y="3031709"/>
                </a:cubicBezTo>
                <a:lnTo>
                  <a:pt x="5300055" y="3036281"/>
                </a:lnTo>
                <a:lnTo>
                  <a:pt x="5286948" y="3036281"/>
                </a:lnTo>
                <a:cubicBezTo>
                  <a:pt x="5275366" y="3036281"/>
                  <a:pt x="5264901" y="3037501"/>
                  <a:pt x="5255554" y="3039939"/>
                </a:cubicBezTo>
                <a:cubicBezTo>
                  <a:pt x="5246207" y="3042377"/>
                  <a:pt x="5238180" y="3045883"/>
                  <a:pt x="5231475" y="3050455"/>
                </a:cubicBezTo>
                <a:cubicBezTo>
                  <a:pt x="5224769" y="3055027"/>
                  <a:pt x="5219638" y="3060615"/>
                  <a:pt x="5216082" y="3067219"/>
                </a:cubicBezTo>
                <a:cubicBezTo>
                  <a:pt x="5212526" y="3073823"/>
                  <a:pt x="5210748" y="3081290"/>
                  <a:pt x="5210748" y="3089621"/>
                </a:cubicBezTo>
                <a:cubicBezTo>
                  <a:pt x="5210748" y="3101813"/>
                  <a:pt x="5214406" y="3111618"/>
                  <a:pt x="5221721" y="3119035"/>
                </a:cubicBezTo>
                <a:cubicBezTo>
                  <a:pt x="5229036" y="3126451"/>
                  <a:pt x="5239095" y="3130160"/>
                  <a:pt x="5251896" y="3130160"/>
                </a:cubicBezTo>
                <a:cubicBezTo>
                  <a:pt x="5261650" y="3130160"/>
                  <a:pt x="5271251" y="3128077"/>
                  <a:pt x="5280700" y="3123911"/>
                </a:cubicBezTo>
                <a:cubicBezTo>
                  <a:pt x="5290149" y="3119746"/>
                  <a:pt x="5297616" y="3114209"/>
                  <a:pt x="5303103" y="3107300"/>
                </a:cubicBezTo>
                <a:lnTo>
                  <a:pt x="5304322" y="3107300"/>
                </a:lnTo>
                <a:lnTo>
                  <a:pt x="5306761" y="3126502"/>
                </a:lnTo>
                <a:lnTo>
                  <a:pt x="5333583" y="3126502"/>
                </a:lnTo>
                <a:lnTo>
                  <a:pt x="5333583" y="3031100"/>
                </a:lnTo>
                <a:cubicBezTo>
                  <a:pt x="5333583" y="3022565"/>
                  <a:pt x="5332008" y="3015250"/>
                  <a:pt x="5328858" y="3009154"/>
                </a:cubicBezTo>
                <a:cubicBezTo>
                  <a:pt x="5325709" y="3003058"/>
                  <a:pt x="5321696" y="2998080"/>
                  <a:pt x="5316819" y="2994219"/>
                </a:cubicBezTo>
                <a:cubicBezTo>
                  <a:pt x="5306252" y="2985888"/>
                  <a:pt x="5290809" y="2981722"/>
                  <a:pt x="5270489" y="2981722"/>
                </a:cubicBezTo>
                <a:close/>
                <a:moveTo>
                  <a:pt x="5127995" y="2981722"/>
                </a:moveTo>
                <a:cubicBezTo>
                  <a:pt x="5117632" y="2981722"/>
                  <a:pt x="5107929" y="2983805"/>
                  <a:pt x="5098887" y="2987971"/>
                </a:cubicBezTo>
                <a:cubicBezTo>
                  <a:pt x="5089844" y="2992136"/>
                  <a:pt x="5083190" y="2998486"/>
                  <a:pt x="5078922" y="3007021"/>
                </a:cubicBezTo>
                <a:lnTo>
                  <a:pt x="5077703" y="3007021"/>
                </a:lnTo>
                <a:lnTo>
                  <a:pt x="5076179" y="2986294"/>
                </a:lnTo>
                <a:lnTo>
                  <a:pt x="5049967" y="2986294"/>
                </a:lnTo>
                <a:lnTo>
                  <a:pt x="5049967" y="3126502"/>
                </a:lnTo>
                <a:lnTo>
                  <a:pt x="5083494" y="3126502"/>
                </a:lnTo>
                <a:lnTo>
                  <a:pt x="5083494" y="3036586"/>
                </a:lnTo>
                <a:cubicBezTo>
                  <a:pt x="5084917" y="3032116"/>
                  <a:pt x="5087101" y="3028153"/>
                  <a:pt x="5090048" y="3024699"/>
                </a:cubicBezTo>
                <a:cubicBezTo>
                  <a:pt x="5092994" y="3021245"/>
                  <a:pt x="5096296" y="3018349"/>
                  <a:pt x="5099954" y="3016012"/>
                </a:cubicBezTo>
                <a:cubicBezTo>
                  <a:pt x="5103611" y="3013675"/>
                  <a:pt x="5107421" y="3011897"/>
                  <a:pt x="5111384" y="3010678"/>
                </a:cubicBezTo>
                <a:cubicBezTo>
                  <a:pt x="5115346" y="3009459"/>
                  <a:pt x="5119055" y="3008849"/>
                  <a:pt x="5122509" y="3008849"/>
                </a:cubicBezTo>
                <a:cubicBezTo>
                  <a:pt x="5136733" y="3008849"/>
                  <a:pt x="5143845" y="3017181"/>
                  <a:pt x="5143845" y="3033843"/>
                </a:cubicBezTo>
                <a:lnTo>
                  <a:pt x="5143845" y="3126502"/>
                </a:lnTo>
                <a:lnTo>
                  <a:pt x="5177373" y="3126502"/>
                </a:lnTo>
                <a:lnTo>
                  <a:pt x="5177373" y="3031100"/>
                </a:lnTo>
                <a:cubicBezTo>
                  <a:pt x="5177373" y="3021956"/>
                  <a:pt x="5176052" y="3014234"/>
                  <a:pt x="5173411" y="3007935"/>
                </a:cubicBezTo>
                <a:cubicBezTo>
                  <a:pt x="5170769" y="3001636"/>
                  <a:pt x="5167162" y="2996556"/>
                  <a:pt x="5162590" y="2992695"/>
                </a:cubicBezTo>
                <a:cubicBezTo>
                  <a:pt x="5158018" y="2988834"/>
                  <a:pt x="5152786" y="2986040"/>
                  <a:pt x="5146893" y="2984313"/>
                </a:cubicBezTo>
                <a:cubicBezTo>
                  <a:pt x="5141000" y="2982586"/>
                  <a:pt x="5134701" y="2981722"/>
                  <a:pt x="5127995" y="2981722"/>
                </a:cubicBezTo>
                <a:close/>
                <a:moveTo>
                  <a:pt x="4401733" y="2981722"/>
                </a:moveTo>
                <a:cubicBezTo>
                  <a:pt x="4396653" y="2981722"/>
                  <a:pt x="4392233" y="2982687"/>
                  <a:pt x="4388474" y="2984618"/>
                </a:cubicBezTo>
                <a:cubicBezTo>
                  <a:pt x="4384715" y="2986548"/>
                  <a:pt x="4381413" y="2989088"/>
                  <a:pt x="4378568" y="2992238"/>
                </a:cubicBezTo>
                <a:cubicBezTo>
                  <a:pt x="4375724" y="2995387"/>
                  <a:pt x="4373183" y="2998994"/>
                  <a:pt x="4370949" y="3003058"/>
                </a:cubicBezTo>
                <a:cubicBezTo>
                  <a:pt x="4368713" y="3007122"/>
                  <a:pt x="4366579" y="3011288"/>
                  <a:pt x="4364547" y="3015555"/>
                </a:cubicBezTo>
                <a:lnTo>
                  <a:pt x="4363328" y="3015555"/>
                </a:lnTo>
                <a:lnTo>
                  <a:pt x="4361804" y="2986294"/>
                </a:lnTo>
                <a:lnTo>
                  <a:pt x="4335591" y="2986294"/>
                </a:lnTo>
                <a:lnTo>
                  <a:pt x="4335591" y="3126502"/>
                </a:lnTo>
                <a:lnTo>
                  <a:pt x="4369119" y="3126502"/>
                </a:lnTo>
                <a:lnTo>
                  <a:pt x="4369119" y="3045121"/>
                </a:lnTo>
                <a:cubicBezTo>
                  <a:pt x="4370338" y="3040853"/>
                  <a:pt x="4371659" y="3036688"/>
                  <a:pt x="4373082" y="3032624"/>
                </a:cubicBezTo>
                <a:cubicBezTo>
                  <a:pt x="4374504" y="3028560"/>
                  <a:pt x="4376231" y="3024953"/>
                  <a:pt x="4378263" y="3021803"/>
                </a:cubicBezTo>
                <a:cubicBezTo>
                  <a:pt x="4380295" y="3018654"/>
                  <a:pt x="4382632" y="3016114"/>
                  <a:pt x="4385274" y="3014183"/>
                </a:cubicBezTo>
                <a:cubicBezTo>
                  <a:pt x="4387916" y="3012253"/>
                  <a:pt x="4391268" y="3011288"/>
                  <a:pt x="4395332" y="3011288"/>
                </a:cubicBezTo>
                <a:cubicBezTo>
                  <a:pt x="4398380" y="3011288"/>
                  <a:pt x="4402038" y="3011796"/>
                  <a:pt x="4406305" y="3012812"/>
                </a:cubicBezTo>
                <a:cubicBezTo>
                  <a:pt x="4410572" y="3013828"/>
                  <a:pt x="4413722" y="3015149"/>
                  <a:pt x="4415754" y="3016774"/>
                </a:cubicBezTo>
                <a:lnTo>
                  <a:pt x="4424593" y="2989647"/>
                </a:lnTo>
                <a:cubicBezTo>
                  <a:pt x="4417482" y="2984364"/>
                  <a:pt x="4409861" y="2981722"/>
                  <a:pt x="4401733" y="2981722"/>
                </a:cubicBezTo>
                <a:close/>
                <a:moveTo>
                  <a:pt x="4226625" y="2981722"/>
                </a:moveTo>
                <a:cubicBezTo>
                  <a:pt x="4214637" y="2981722"/>
                  <a:pt x="4204172" y="2983703"/>
                  <a:pt x="4195231" y="2987666"/>
                </a:cubicBezTo>
                <a:cubicBezTo>
                  <a:pt x="4186291" y="2991628"/>
                  <a:pt x="4178925" y="2997013"/>
                  <a:pt x="4173133" y="3003820"/>
                </a:cubicBezTo>
                <a:cubicBezTo>
                  <a:pt x="4167342" y="3010627"/>
                  <a:pt x="4163024" y="3018501"/>
                  <a:pt x="4160179" y="3027442"/>
                </a:cubicBezTo>
                <a:cubicBezTo>
                  <a:pt x="4157334" y="3036383"/>
                  <a:pt x="4155912" y="3045832"/>
                  <a:pt x="4155912" y="3055789"/>
                </a:cubicBezTo>
                <a:cubicBezTo>
                  <a:pt x="4155912" y="3065745"/>
                  <a:pt x="4157334" y="3075194"/>
                  <a:pt x="4160179" y="3084135"/>
                </a:cubicBezTo>
                <a:cubicBezTo>
                  <a:pt x="4163024" y="3093076"/>
                  <a:pt x="4167393" y="3100950"/>
                  <a:pt x="4173286" y="3107757"/>
                </a:cubicBezTo>
                <a:cubicBezTo>
                  <a:pt x="4179178" y="3114564"/>
                  <a:pt x="4186595" y="3120000"/>
                  <a:pt x="4195536" y="3124064"/>
                </a:cubicBezTo>
                <a:cubicBezTo>
                  <a:pt x="4204476" y="3128128"/>
                  <a:pt x="4215144" y="3130160"/>
                  <a:pt x="4227540" y="3130160"/>
                </a:cubicBezTo>
                <a:cubicBezTo>
                  <a:pt x="4239528" y="3130160"/>
                  <a:pt x="4249943" y="3128229"/>
                  <a:pt x="4258782" y="3124369"/>
                </a:cubicBezTo>
                <a:cubicBezTo>
                  <a:pt x="4267621" y="3120508"/>
                  <a:pt x="4274936" y="3115275"/>
                  <a:pt x="4280727" y="3108671"/>
                </a:cubicBezTo>
                <a:cubicBezTo>
                  <a:pt x="4286519" y="3102067"/>
                  <a:pt x="4290786" y="3094346"/>
                  <a:pt x="4293529" y="3085507"/>
                </a:cubicBezTo>
                <a:cubicBezTo>
                  <a:pt x="4296272" y="3076667"/>
                  <a:pt x="4297644" y="3067269"/>
                  <a:pt x="4297644" y="3057313"/>
                </a:cubicBezTo>
                <a:cubicBezTo>
                  <a:pt x="4297644" y="3047356"/>
                  <a:pt x="4296272" y="3037856"/>
                  <a:pt x="4293529" y="3028814"/>
                </a:cubicBezTo>
                <a:cubicBezTo>
                  <a:pt x="4290786" y="3019771"/>
                  <a:pt x="4286519" y="3011745"/>
                  <a:pt x="4280727" y="3004735"/>
                </a:cubicBezTo>
                <a:cubicBezTo>
                  <a:pt x="4274936" y="2997724"/>
                  <a:pt x="4267570" y="2992136"/>
                  <a:pt x="4258629" y="2987971"/>
                </a:cubicBezTo>
                <a:cubicBezTo>
                  <a:pt x="4249689" y="2983805"/>
                  <a:pt x="4239021" y="2981722"/>
                  <a:pt x="4226625" y="2981722"/>
                </a:cubicBezTo>
                <a:close/>
                <a:moveTo>
                  <a:pt x="3723020" y="2981722"/>
                </a:moveTo>
                <a:cubicBezTo>
                  <a:pt x="3711437" y="2981722"/>
                  <a:pt x="3701125" y="2983703"/>
                  <a:pt x="3692083" y="2987666"/>
                </a:cubicBezTo>
                <a:cubicBezTo>
                  <a:pt x="3683040" y="2991628"/>
                  <a:pt x="3675471" y="2997064"/>
                  <a:pt x="3669375" y="3003973"/>
                </a:cubicBezTo>
                <a:cubicBezTo>
                  <a:pt x="3663279" y="3010881"/>
                  <a:pt x="3658656" y="3018857"/>
                  <a:pt x="3655507" y="3027899"/>
                </a:cubicBezTo>
                <a:cubicBezTo>
                  <a:pt x="3652357" y="3036942"/>
                  <a:pt x="3650782" y="3046441"/>
                  <a:pt x="3650782" y="3056398"/>
                </a:cubicBezTo>
                <a:cubicBezTo>
                  <a:pt x="3650782" y="3066152"/>
                  <a:pt x="3652306" y="3075499"/>
                  <a:pt x="3655354" y="3084440"/>
                </a:cubicBezTo>
                <a:cubicBezTo>
                  <a:pt x="3658402" y="3093381"/>
                  <a:pt x="3662873" y="3101255"/>
                  <a:pt x="3668766" y="3108062"/>
                </a:cubicBezTo>
                <a:cubicBezTo>
                  <a:pt x="3674658" y="3114869"/>
                  <a:pt x="3681973" y="3120254"/>
                  <a:pt x="3690711" y="3124216"/>
                </a:cubicBezTo>
                <a:cubicBezTo>
                  <a:pt x="3699449" y="3128179"/>
                  <a:pt x="3709507" y="3130160"/>
                  <a:pt x="3720886" y="3130160"/>
                </a:cubicBezTo>
                <a:cubicBezTo>
                  <a:pt x="3726982" y="3130160"/>
                  <a:pt x="3732824" y="3129601"/>
                  <a:pt x="3738412" y="3128483"/>
                </a:cubicBezTo>
                <a:cubicBezTo>
                  <a:pt x="3744000" y="3127366"/>
                  <a:pt x="3749233" y="3125994"/>
                  <a:pt x="3754109" y="3124369"/>
                </a:cubicBezTo>
                <a:cubicBezTo>
                  <a:pt x="3758986" y="3122743"/>
                  <a:pt x="3763355" y="3120965"/>
                  <a:pt x="3767216" y="3119035"/>
                </a:cubicBezTo>
                <a:cubicBezTo>
                  <a:pt x="3771077" y="3117104"/>
                  <a:pt x="3774328" y="3115326"/>
                  <a:pt x="3776969" y="3113701"/>
                </a:cubicBezTo>
                <a:lnTo>
                  <a:pt x="3771483" y="3088707"/>
                </a:lnTo>
                <a:cubicBezTo>
                  <a:pt x="3765590" y="3092974"/>
                  <a:pt x="3758427" y="3096530"/>
                  <a:pt x="3749994" y="3099375"/>
                </a:cubicBezTo>
                <a:cubicBezTo>
                  <a:pt x="3741561" y="3102220"/>
                  <a:pt x="3733586" y="3103642"/>
                  <a:pt x="3726068" y="3103642"/>
                </a:cubicBezTo>
                <a:cubicBezTo>
                  <a:pt x="3719362" y="3103642"/>
                  <a:pt x="3713520" y="3102474"/>
                  <a:pt x="3708542" y="3100137"/>
                </a:cubicBezTo>
                <a:cubicBezTo>
                  <a:pt x="3703563" y="3097800"/>
                  <a:pt x="3699347" y="3094651"/>
                  <a:pt x="3695892" y="3090688"/>
                </a:cubicBezTo>
                <a:cubicBezTo>
                  <a:pt x="3692438" y="3086726"/>
                  <a:pt x="3689797" y="3082052"/>
                  <a:pt x="3687968" y="3076667"/>
                </a:cubicBezTo>
                <a:cubicBezTo>
                  <a:pt x="3686139" y="3071283"/>
                  <a:pt x="3685021" y="3065542"/>
                  <a:pt x="3684615" y="3059446"/>
                </a:cubicBezTo>
                <a:lnTo>
                  <a:pt x="3773312" y="3059446"/>
                </a:lnTo>
                <a:cubicBezTo>
                  <a:pt x="3774125" y="3058227"/>
                  <a:pt x="3774887" y="3056652"/>
                  <a:pt x="3775598" y="3054722"/>
                </a:cubicBezTo>
                <a:cubicBezTo>
                  <a:pt x="3776309" y="3052791"/>
                  <a:pt x="3776919" y="3050607"/>
                  <a:pt x="3777427" y="3048169"/>
                </a:cubicBezTo>
                <a:cubicBezTo>
                  <a:pt x="3777935" y="3045730"/>
                  <a:pt x="3778341" y="3043241"/>
                  <a:pt x="3778646" y="3040701"/>
                </a:cubicBezTo>
                <a:cubicBezTo>
                  <a:pt x="3778951" y="3038161"/>
                  <a:pt x="3779103" y="3035773"/>
                  <a:pt x="3779103" y="3033538"/>
                </a:cubicBezTo>
                <a:cubicBezTo>
                  <a:pt x="3779103" y="3017079"/>
                  <a:pt x="3774226" y="3004328"/>
                  <a:pt x="3764472" y="2995286"/>
                </a:cubicBezTo>
                <a:cubicBezTo>
                  <a:pt x="3754719" y="2986243"/>
                  <a:pt x="3740902" y="2981722"/>
                  <a:pt x="3723020" y="2981722"/>
                </a:cubicBezTo>
                <a:close/>
                <a:moveTo>
                  <a:pt x="3174989" y="2981722"/>
                </a:moveTo>
                <a:cubicBezTo>
                  <a:pt x="3155685" y="2981722"/>
                  <a:pt x="3139226" y="2985685"/>
                  <a:pt x="3125612" y="2993609"/>
                </a:cubicBezTo>
                <a:lnTo>
                  <a:pt x="3132012" y="3018908"/>
                </a:lnTo>
                <a:cubicBezTo>
                  <a:pt x="3143798" y="3012202"/>
                  <a:pt x="3157210" y="3008849"/>
                  <a:pt x="3172246" y="3008849"/>
                </a:cubicBezTo>
                <a:cubicBezTo>
                  <a:pt x="3183422" y="3008849"/>
                  <a:pt x="3191652" y="3010678"/>
                  <a:pt x="3196935" y="3014336"/>
                </a:cubicBezTo>
                <a:cubicBezTo>
                  <a:pt x="3202015" y="3017993"/>
                  <a:pt x="3204555" y="3023785"/>
                  <a:pt x="3204555" y="3031709"/>
                </a:cubicBezTo>
                <a:lnTo>
                  <a:pt x="3204555" y="3036281"/>
                </a:lnTo>
                <a:lnTo>
                  <a:pt x="3191449" y="3036281"/>
                </a:lnTo>
                <a:cubicBezTo>
                  <a:pt x="3179866" y="3036281"/>
                  <a:pt x="3169401" y="3037501"/>
                  <a:pt x="3160054" y="3039939"/>
                </a:cubicBezTo>
                <a:cubicBezTo>
                  <a:pt x="3150707" y="3042377"/>
                  <a:pt x="3142681" y="3045883"/>
                  <a:pt x="3135975" y="3050455"/>
                </a:cubicBezTo>
                <a:cubicBezTo>
                  <a:pt x="3129269" y="3055027"/>
                  <a:pt x="3124138" y="3060615"/>
                  <a:pt x="3120582" y="3067219"/>
                </a:cubicBezTo>
                <a:cubicBezTo>
                  <a:pt x="3117026" y="3073823"/>
                  <a:pt x="3115249" y="3081290"/>
                  <a:pt x="3115249" y="3089621"/>
                </a:cubicBezTo>
                <a:cubicBezTo>
                  <a:pt x="3115249" y="3101813"/>
                  <a:pt x="3118906" y="3111618"/>
                  <a:pt x="3126221" y="3119035"/>
                </a:cubicBezTo>
                <a:cubicBezTo>
                  <a:pt x="3133537" y="3126451"/>
                  <a:pt x="3143595" y="3130160"/>
                  <a:pt x="3156396" y="3130160"/>
                </a:cubicBezTo>
                <a:cubicBezTo>
                  <a:pt x="3166150" y="3130160"/>
                  <a:pt x="3175751" y="3128077"/>
                  <a:pt x="3185200" y="3123911"/>
                </a:cubicBezTo>
                <a:cubicBezTo>
                  <a:pt x="3194649" y="3119746"/>
                  <a:pt x="3202117" y="3114209"/>
                  <a:pt x="3207603" y="3107300"/>
                </a:cubicBezTo>
                <a:lnTo>
                  <a:pt x="3208822" y="3107300"/>
                </a:lnTo>
                <a:lnTo>
                  <a:pt x="3211261" y="3126502"/>
                </a:lnTo>
                <a:lnTo>
                  <a:pt x="3238083" y="3126502"/>
                </a:lnTo>
                <a:lnTo>
                  <a:pt x="3238083" y="3031100"/>
                </a:lnTo>
                <a:cubicBezTo>
                  <a:pt x="3238083" y="3022565"/>
                  <a:pt x="3236508" y="3015250"/>
                  <a:pt x="3233359" y="3009154"/>
                </a:cubicBezTo>
                <a:cubicBezTo>
                  <a:pt x="3230209" y="3003058"/>
                  <a:pt x="3226196" y="2998080"/>
                  <a:pt x="3221319" y="2994219"/>
                </a:cubicBezTo>
                <a:cubicBezTo>
                  <a:pt x="3210753" y="2985888"/>
                  <a:pt x="3195310" y="2981722"/>
                  <a:pt x="3174989" y="2981722"/>
                </a:cubicBezTo>
                <a:close/>
                <a:moveTo>
                  <a:pt x="3077758" y="2981722"/>
                </a:moveTo>
                <a:cubicBezTo>
                  <a:pt x="3072678" y="2981722"/>
                  <a:pt x="3068259" y="2982687"/>
                  <a:pt x="3064499" y="2984618"/>
                </a:cubicBezTo>
                <a:cubicBezTo>
                  <a:pt x="3060740" y="2986548"/>
                  <a:pt x="3057438" y="2989088"/>
                  <a:pt x="3054593" y="2992238"/>
                </a:cubicBezTo>
                <a:cubicBezTo>
                  <a:pt x="3051749" y="2995387"/>
                  <a:pt x="3049208" y="2998994"/>
                  <a:pt x="3046974" y="3003058"/>
                </a:cubicBezTo>
                <a:cubicBezTo>
                  <a:pt x="3044738" y="3007122"/>
                  <a:pt x="3042605" y="3011288"/>
                  <a:pt x="3040572" y="3015555"/>
                </a:cubicBezTo>
                <a:lnTo>
                  <a:pt x="3039353" y="3015555"/>
                </a:lnTo>
                <a:lnTo>
                  <a:pt x="3037829" y="2986294"/>
                </a:lnTo>
                <a:lnTo>
                  <a:pt x="3011617" y="2986294"/>
                </a:lnTo>
                <a:lnTo>
                  <a:pt x="3011617" y="3126502"/>
                </a:lnTo>
                <a:lnTo>
                  <a:pt x="3045145" y="3126502"/>
                </a:lnTo>
                <a:lnTo>
                  <a:pt x="3045145" y="3045121"/>
                </a:lnTo>
                <a:cubicBezTo>
                  <a:pt x="3046363" y="3040853"/>
                  <a:pt x="3047685" y="3036688"/>
                  <a:pt x="3049107" y="3032624"/>
                </a:cubicBezTo>
                <a:cubicBezTo>
                  <a:pt x="3050529" y="3028560"/>
                  <a:pt x="3052257" y="3024953"/>
                  <a:pt x="3054289" y="3021803"/>
                </a:cubicBezTo>
                <a:cubicBezTo>
                  <a:pt x="3056321" y="3018654"/>
                  <a:pt x="3058657" y="3016114"/>
                  <a:pt x="3061299" y="3014183"/>
                </a:cubicBezTo>
                <a:cubicBezTo>
                  <a:pt x="3063941" y="3012253"/>
                  <a:pt x="3067294" y="3011288"/>
                  <a:pt x="3071357" y="3011288"/>
                </a:cubicBezTo>
                <a:cubicBezTo>
                  <a:pt x="3074405" y="3011288"/>
                  <a:pt x="3078063" y="3011796"/>
                  <a:pt x="3082330" y="3012812"/>
                </a:cubicBezTo>
                <a:cubicBezTo>
                  <a:pt x="3086597" y="3013828"/>
                  <a:pt x="3089747" y="3015149"/>
                  <a:pt x="3091779" y="3016774"/>
                </a:cubicBezTo>
                <a:lnTo>
                  <a:pt x="3100618" y="2989647"/>
                </a:lnTo>
                <a:cubicBezTo>
                  <a:pt x="3093506" y="2984364"/>
                  <a:pt x="3085886" y="2981722"/>
                  <a:pt x="3077758" y="2981722"/>
                </a:cubicBezTo>
                <a:close/>
                <a:moveTo>
                  <a:pt x="2760995" y="2981722"/>
                </a:moveTo>
                <a:cubicBezTo>
                  <a:pt x="2749412" y="2981722"/>
                  <a:pt x="2739100" y="2983703"/>
                  <a:pt x="2730058" y="2987666"/>
                </a:cubicBezTo>
                <a:cubicBezTo>
                  <a:pt x="2721015" y="2991628"/>
                  <a:pt x="2713446" y="2997064"/>
                  <a:pt x="2707350" y="3003973"/>
                </a:cubicBezTo>
                <a:cubicBezTo>
                  <a:pt x="2701254" y="3010881"/>
                  <a:pt x="2696631" y="3018857"/>
                  <a:pt x="2693482" y="3027899"/>
                </a:cubicBezTo>
                <a:cubicBezTo>
                  <a:pt x="2690332" y="3036942"/>
                  <a:pt x="2688757" y="3046441"/>
                  <a:pt x="2688757" y="3056398"/>
                </a:cubicBezTo>
                <a:cubicBezTo>
                  <a:pt x="2688757" y="3066152"/>
                  <a:pt x="2690281" y="3075499"/>
                  <a:pt x="2693329" y="3084440"/>
                </a:cubicBezTo>
                <a:cubicBezTo>
                  <a:pt x="2696377" y="3093381"/>
                  <a:pt x="2700848" y="3101255"/>
                  <a:pt x="2706741" y="3108062"/>
                </a:cubicBezTo>
                <a:cubicBezTo>
                  <a:pt x="2712633" y="3114869"/>
                  <a:pt x="2719948" y="3120254"/>
                  <a:pt x="2728686" y="3124216"/>
                </a:cubicBezTo>
                <a:cubicBezTo>
                  <a:pt x="2737424" y="3128179"/>
                  <a:pt x="2747482" y="3130160"/>
                  <a:pt x="2758861" y="3130160"/>
                </a:cubicBezTo>
                <a:cubicBezTo>
                  <a:pt x="2764957" y="3130160"/>
                  <a:pt x="2770799" y="3129601"/>
                  <a:pt x="2776387" y="3128483"/>
                </a:cubicBezTo>
                <a:cubicBezTo>
                  <a:pt x="2781975" y="3127366"/>
                  <a:pt x="2787208" y="3125994"/>
                  <a:pt x="2792084" y="3124369"/>
                </a:cubicBezTo>
                <a:cubicBezTo>
                  <a:pt x="2796961" y="3122743"/>
                  <a:pt x="2801330" y="3120965"/>
                  <a:pt x="2805191" y="3119035"/>
                </a:cubicBezTo>
                <a:cubicBezTo>
                  <a:pt x="2809051" y="3117104"/>
                  <a:pt x="2812303" y="3115326"/>
                  <a:pt x="2814944" y="3113701"/>
                </a:cubicBezTo>
                <a:lnTo>
                  <a:pt x="2809458" y="3088707"/>
                </a:lnTo>
                <a:cubicBezTo>
                  <a:pt x="2803565" y="3092974"/>
                  <a:pt x="2796403" y="3096530"/>
                  <a:pt x="2787970" y="3099375"/>
                </a:cubicBezTo>
                <a:cubicBezTo>
                  <a:pt x="2779537" y="3102220"/>
                  <a:pt x="2771561" y="3103642"/>
                  <a:pt x="2764043" y="3103642"/>
                </a:cubicBezTo>
                <a:cubicBezTo>
                  <a:pt x="2757337" y="3103642"/>
                  <a:pt x="2751495" y="3102474"/>
                  <a:pt x="2746517" y="3100137"/>
                </a:cubicBezTo>
                <a:cubicBezTo>
                  <a:pt x="2741539" y="3097800"/>
                  <a:pt x="2737322" y="3094651"/>
                  <a:pt x="2733868" y="3090688"/>
                </a:cubicBezTo>
                <a:cubicBezTo>
                  <a:pt x="2730413" y="3086726"/>
                  <a:pt x="2727772" y="3082052"/>
                  <a:pt x="2725943" y="3076667"/>
                </a:cubicBezTo>
                <a:cubicBezTo>
                  <a:pt x="2724114" y="3071283"/>
                  <a:pt x="2722997" y="3065542"/>
                  <a:pt x="2722590" y="3059446"/>
                </a:cubicBezTo>
                <a:lnTo>
                  <a:pt x="2811287" y="3059446"/>
                </a:lnTo>
                <a:cubicBezTo>
                  <a:pt x="2812100" y="3058227"/>
                  <a:pt x="2812861" y="3056652"/>
                  <a:pt x="2813573" y="3054722"/>
                </a:cubicBezTo>
                <a:cubicBezTo>
                  <a:pt x="2814284" y="3052791"/>
                  <a:pt x="2814894" y="3050607"/>
                  <a:pt x="2815402" y="3048169"/>
                </a:cubicBezTo>
                <a:cubicBezTo>
                  <a:pt x="2815910" y="3045730"/>
                  <a:pt x="2816316" y="3043241"/>
                  <a:pt x="2816621" y="3040701"/>
                </a:cubicBezTo>
                <a:cubicBezTo>
                  <a:pt x="2816926" y="3038161"/>
                  <a:pt x="2817078" y="3035773"/>
                  <a:pt x="2817078" y="3033538"/>
                </a:cubicBezTo>
                <a:cubicBezTo>
                  <a:pt x="2817078" y="3017079"/>
                  <a:pt x="2812201" y="3004328"/>
                  <a:pt x="2802447" y="2995286"/>
                </a:cubicBezTo>
                <a:cubicBezTo>
                  <a:pt x="2792694" y="2986243"/>
                  <a:pt x="2778876" y="2981722"/>
                  <a:pt x="2760995" y="2981722"/>
                </a:cubicBezTo>
                <a:close/>
                <a:moveTo>
                  <a:pt x="2372908" y="2981722"/>
                </a:moveTo>
                <a:cubicBezTo>
                  <a:pt x="2367828" y="2981722"/>
                  <a:pt x="2363409" y="2982687"/>
                  <a:pt x="2359649" y="2984618"/>
                </a:cubicBezTo>
                <a:cubicBezTo>
                  <a:pt x="2355890" y="2986548"/>
                  <a:pt x="2352588" y="2989088"/>
                  <a:pt x="2349744" y="2992238"/>
                </a:cubicBezTo>
                <a:cubicBezTo>
                  <a:pt x="2346899" y="2995387"/>
                  <a:pt x="2344359" y="2998994"/>
                  <a:pt x="2342123" y="3003058"/>
                </a:cubicBezTo>
                <a:cubicBezTo>
                  <a:pt x="2339888" y="3007122"/>
                  <a:pt x="2337755" y="3011288"/>
                  <a:pt x="2335722" y="3015555"/>
                </a:cubicBezTo>
                <a:lnTo>
                  <a:pt x="2334503" y="3015555"/>
                </a:lnTo>
                <a:cubicBezTo>
                  <a:pt x="2333995" y="3005801"/>
                  <a:pt x="2333488" y="2996048"/>
                  <a:pt x="2332980" y="2986294"/>
                </a:cubicBezTo>
                <a:lnTo>
                  <a:pt x="2306767" y="2986294"/>
                </a:lnTo>
                <a:lnTo>
                  <a:pt x="2306767" y="3126502"/>
                </a:lnTo>
                <a:lnTo>
                  <a:pt x="2340294" y="3126502"/>
                </a:lnTo>
                <a:lnTo>
                  <a:pt x="2340294" y="3045121"/>
                </a:lnTo>
                <a:cubicBezTo>
                  <a:pt x="2341514" y="3040853"/>
                  <a:pt x="2342835" y="3036688"/>
                  <a:pt x="2344257" y="3032624"/>
                </a:cubicBezTo>
                <a:cubicBezTo>
                  <a:pt x="2345680" y="3028560"/>
                  <a:pt x="2347407" y="3024953"/>
                  <a:pt x="2349439" y="3021803"/>
                </a:cubicBezTo>
                <a:cubicBezTo>
                  <a:pt x="2351471" y="3018654"/>
                  <a:pt x="2353807" y="3016114"/>
                  <a:pt x="2356449" y="3014183"/>
                </a:cubicBezTo>
                <a:cubicBezTo>
                  <a:pt x="2359091" y="3012253"/>
                  <a:pt x="2362443" y="3011288"/>
                  <a:pt x="2366507" y="3011288"/>
                </a:cubicBezTo>
                <a:cubicBezTo>
                  <a:pt x="2369555" y="3011288"/>
                  <a:pt x="2373213" y="3011796"/>
                  <a:pt x="2377480" y="3012812"/>
                </a:cubicBezTo>
                <a:cubicBezTo>
                  <a:pt x="2381748" y="3013828"/>
                  <a:pt x="2384897" y="3015149"/>
                  <a:pt x="2386929" y="3016774"/>
                </a:cubicBezTo>
                <a:lnTo>
                  <a:pt x="2395768" y="2989647"/>
                </a:lnTo>
                <a:cubicBezTo>
                  <a:pt x="2388656" y="2984364"/>
                  <a:pt x="2381036" y="2981722"/>
                  <a:pt x="2372908" y="2981722"/>
                </a:cubicBezTo>
                <a:close/>
                <a:moveTo>
                  <a:pt x="2197801" y="2981722"/>
                </a:moveTo>
                <a:cubicBezTo>
                  <a:pt x="2185812" y="2981722"/>
                  <a:pt x="2175347" y="2983703"/>
                  <a:pt x="2166406" y="2987666"/>
                </a:cubicBezTo>
                <a:cubicBezTo>
                  <a:pt x="2157465" y="2991628"/>
                  <a:pt x="2150099" y="2997013"/>
                  <a:pt x="2144308" y="3003820"/>
                </a:cubicBezTo>
                <a:cubicBezTo>
                  <a:pt x="2138517" y="3010627"/>
                  <a:pt x="2134199" y="3018501"/>
                  <a:pt x="2131354" y="3027442"/>
                </a:cubicBezTo>
                <a:cubicBezTo>
                  <a:pt x="2128509" y="3036383"/>
                  <a:pt x="2127087" y="3045832"/>
                  <a:pt x="2127087" y="3055789"/>
                </a:cubicBezTo>
                <a:cubicBezTo>
                  <a:pt x="2127087" y="3065745"/>
                  <a:pt x="2128509" y="3075194"/>
                  <a:pt x="2131354" y="3084135"/>
                </a:cubicBezTo>
                <a:cubicBezTo>
                  <a:pt x="2134199" y="3093076"/>
                  <a:pt x="2138568" y="3100950"/>
                  <a:pt x="2144461" y="3107757"/>
                </a:cubicBezTo>
                <a:cubicBezTo>
                  <a:pt x="2150354" y="3114564"/>
                  <a:pt x="2157770" y="3120000"/>
                  <a:pt x="2166711" y="3124064"/>
                </a:cubicBezTo>
                <a:cubicBezTo>
                  <a:pt x="2175652" y="3128128"/>
                  <a:pt x="2186320" y="3130160"/>
                  <a:pt x="2198715" y="3130160"/>
                </a:cubicBezTo>
                <a:cubicBezTo>
                  <a:pt x="2210704" y="3130160"/>
                  <a:pt x="2221118" y="3128229"/>
                  <a:pt x="2229957" y="3124369"/>
                </a:cubicBezTo>
                <a:cubicBezTo>
                  <a:pt x="2238796" y="3120508"/>
                  <a:pt x="2246111" y="3115275"/>
                  <a:pt x="2251903" y="3108671"/>
                </a:cubicBezTo>
                <a:cubicBezTo>
                  <a:pt x="2257694" y="3102067"/>
                  <a:pt x="2261961" y="3094346"/>
                  <a:pt x="2264704" y="3085507"/>
                </a:cubicBezTo>
                <a:cubicBezTo>
                  <a:pt x="2267448" y="3076667"/>
                  <a:pt x="2268819" y="3067269"/>
                  <a:pt x="2268819" y="3057313"/>
                </a:cubicBezTo>
                <a:cubicBezTo>
                  <a:pt x="2268819" y="3047356"/>
                  <a:pt x="2267448" y="3037856"/>
                  <a:pt x="2264704" y="3028814"/>
                </a:cubicBezTo>
                <a:cubicBezTo>
                  <a:pt x="2261961" y="3019771"/>
                  <a:pt x="2257694" y="3011745"/>
                  <a:pt x="2251903" y="3004735"/>
                </a:cubicBezTo>
                <a:cubicBezTo>
                  <a:pt x="2246111" y="2997724"/>
                  <a:pt x="2238745" y="2992136"/>
                  <a:pt x="2229805" y="2987971"/>
                </a:cubicBezTo>
                <a:cubicBezTo>
                  <a:pt x="2220864" y="2983805"/>
                  <a:pt x="2210196" y="2981722"/>
                  <a:pt x="2197801" y="2981722"/>
                </a:cubicBezTo>
                <a:close/>
                <a:moveTo>
                  <a:pt x="1899021" y="2981722"/>
                </a:moveTo>
                <a:cubicBezTo>
                  <a:pt x="1888657" y="2981722"/>
                  <a:pt x="1878954" y="2983805"/>
                  <a:pt x="1869912" y="2987971"/>
                </a:cubicBezTo>
                <a:cubicBezTo>
                  <a:pt x="1860870" y="2992136"/>
                  <a:pt x="1854215" y="2998486"/>
                  <a:pt x="1849948" y="3007021"/>
                </a:cubicBezTo>
                <a:lnTo>
                  <a:pt x="1848729" y="3007021"/>
                </a:lnTo>
                <a:lnTo>
                  <a:pt x="1847205" y="2986294"/>
                </a:lnTo>
                <a:lnTo>
                  <a:pt x="1820992" y="2986294"/>
                </a:lnTo>
                <a:lnTo>
                  <a:pt x="1820992" y="3126502"/>
                </a:lnTo>
                <a:lnTo>
                  <a:pt x="1854520" y="3126502"/>
                </a:lnTo>
                <a:lnTo>
                  <a:pt x="1854520" y="3036586"/>
                </a:lnTo>
                <a:cubicBezTo>
                  <a:pt x="1855942" y="3032116"/>
                  <a:pt x="1858127" y="3028153"/>
                  <a:pt x="1861073" y="3024699"/>
                </a:cubicBezTo>
                <a:cubicBezTo>
                  <a:pt x="1864019" y="3021245"/>
                  <a:pt x="1867321" y="3018349"/>
                  <a:pt x="1870979" y="3016012"/>
                </a:cubicBezTo>
                <a:cubicBezTo>
                  <a:pt x="1874637" y="3013675"/>
                  <a:pt x="1878447" y="3011897"/>
                  <a:pt x="1882409" y="3010678"/>
                </a:cubicBezTo>
                <a:cubicBezTo>
                  <a:pt x="1886371" y="3009459"/>
                  <a:pt x="1890080" y="3008849"/>
                  <a:pt x="1893534" y="3008849"/>
                </a:cubicBezTo>
                <a:cubicBezTo>
                  <a:pt x="1907758" y="3008849"/>
                  <a:pt x="1914870" y="3017181"/>
                  <a:pt x="1914870" y="3033843"/>
                </a:cubicBezTo>
                <a:lnTo>
                  <a:pt x="1914870" y="3126502"/>
                </a:lnTo>
                <a:lnTo>
                  <a:pt x="1948398" y="3126502"/>
                </a:lnTo>
                <a:lnTo>
                  <a:pt x="1948398" y="3031100"/>
                </a:lnTo>
                <a:cubicBezTo>
                  <a:pt x="1948398" y="3021956"/>
                  <a:pt x="1947077" y="3014234"/>
                  <a:pt x="1944436" y="3007935"/>
                </a:cubicBezTo>
                <a:cubicBezTo>
                  <a:pt x="1941794" y="3001636"/>
                  <a:pt x="1938187" y="2996556"/>
                  <a:pt x="1933615" y="2992695"/>
                </a:cubicBezTo>
                <a:cubicBezTo>
                  <a:pt x="1929044" y="2988834"/>
                  <a:pt x="1923811" y="2986040"/>
                  <a:pt x="1917918" y="2984313"/>
                </a:cubicBezTo>
                <a:cubicBezTo>
                  <a:pt x="1912026" y="2982586"/>
                  <a:pt x="1905726" y="2981722"/>
                  <a:pt x="1899021" y="2981722"/>
                </a:cubicBezTo>
                <a:close/>
                <a:moveTo>
                  <a:pt x="1712026" y="2981722"/>
                </a:moveTo>
                <a:cubicBezTo>
                  <a:pt x="1700037" y="2981722"/>
                  <a:pt x="1689572" y="2983703"/>
                  <a:pt x="1680631" y="2987666"/>
                </a:cubicBezTo>
                <a:cubicBezTo>
                  <a:pt x="1671691" y="2991628"/>
                  <a:pt x="1664324" y="2997013"/>
                  <a:pt x="1658533" y="3003820"/>
                </a:cubicBezTo>
                <a:cubicBezTo>
                  <a:pt x="1652742" y="3010627"/>
                  <a:pt x="1648424" y="3018501"/>
                  <a:pt x="1645579" y="3027442"/>
                </a:cubicBezTo>
                <a:cubicBezTo>
                  <a:pt x="1642735" y="3036383"/>
                  <a:pt x="1641312" y="3045832"/>
                  <a:pt x="1641312" y="3055789"/>
                </a:cubicBezTo>
                <a:cubicBezTo>
                  <a:pt x="1641312" y="3065745"/>
                  <a:pt x="1642735" y="3075194"/>
                  <a:pt x="1645579" y="3084135"/>
                </a:cubicBezTo>
                <a:cubicBezTo>
                  <a:pt x="1648424" y="3093076"/>
                  <a:pt x="1652793" y="3100950"/>
                  <a:pt x="1658686" y="3107757"/>
                </a:cubicBezTo>
                <a:cubicBezTo>
                  <a:pt x="1664579" y="3114564"/>
                  <a:pt x="1671995" y="3120000"/>
                  <a:pt x="1680936" y="3124064"/>
                </a:cubicBezTo>
                <a:cubicBezTo>
                  <a:pt x="1689877" y="3128128"/>
                  <a:pt x="1700545" y="3130160"/>
                  <a:pt x="1712940" y="3130160"/>
                </a:cubicBezTo>
                <a:cubicBezTo>
                  <a:pt x="1724929" y="3130160"/>
                  <a:pt x="1735343" y="3128229"/>
                  <a:pt x="1744182" y="3124369"/>
                </a:cubicBezTo>
                <a:cubicBezTo>
                  <a:pt x="1753022" y="3120508"/>
                  <a:pt x="1760337" y="3115275"/>
                  <a:pt x="1766128" y="3108671"/>
                </a:cubicBezTo>
                <a:cubicBezTo>
                  <a:pt x="1771919" y="3102067"/>
                  <a:pt x="1776186" y="3094346"/>
                  <a:pt x="1778929" y="3085507"/>
                </a:cubicBezTo>
                <a:cubicBezTo>
                  <a:pt x="1781673" y="3076667"/>
                  <a:pt x="1783044" y="3067269"/>
                  <a:pt x="1783044" y="3057313"/>
                </a:cubicBezTo>
                <a:cubicBezTo>
                  <a:pt x="1783044" y="3047356"/>
                  <a:pt x="1781673" y="3037856"/>
                  <a:pt x="1778929" y="3028814"/>
                </a:cubicBezTo>
                <a:cubicBezTo>
                  <a:pt x="1776186" y="3019771"/>
                  <a:pt x="1771919" y="3011745"/>
                  <a:pt x="1766128" y="3004735"/>
                </a:cubicBezTo>
                <a:cubicBezTo>
                  <a:pt x="1760337" y="2997724"/>
                  <a:pt x="1752971" y="2992136"/>
                  <a:pt x="1744030" y="2987971"/>
                </a:cubicBezTo>
                <a:cubicBezTo>
                  <a:pt x="1735089" y="2983805"/>
                  <a:pt x="1724421" y="2981722"/>
                  <a:pt x="1712026" y="2981722"/>
                </a:cubicBezTo>
                <a:close/>
                <a:moveTo>
                  <a:pt x="1365240" y="2981722"/>
                </a:moveTo>
                <a:cubicBezTo>
                  <a:pt x="1345935" y="2981722"/>
                  <a:pt x="1329476" y="2985685"/>
                  <a:pt x="1315862" y="2993609"/>
                </a:cubicBezTo>
                <a:lnTo>
                  <a:pt x="1322263" y="3018908"/>
                </a:lnTo>
                <a:cubicBezTo>
                  <a:pt x="1334048" y="3012202"/>
                  <a:pt x="1347460" y="3008849"/>
                  <a:pt x="1362496" y="3008849"/>
                </a:cubicBezTo>
                <a:cubicBezTo>
                  <a:pt x="1373672" y="3008849"/>
                  <a:pt x="1381902" y="3010678"/>
                  <a:pt x="1387185" y="3014336"/>
                </a:cubicBezTo>
                <a:cubicBezTo>
                  <a:pt x="1392265" y="3017993"/>
                  <a:pt x="1394805" y="3023785"/>
                  <a:pt x="1394805" y="3031709"/>
                </a:cubicBezTo>
                <a:lnTo>
                  <a:pt x="1394805" y="3036281"/>
                </a:lnTo>
                <a:lnTo>
                  <a:pt x="1381699" y="3036281"/>
                </a:lnTo>
                <a:cubicBezTo>
                  <a:pt x="1370116" y="3036281"/>
                  <a:pt x="1359652" y="3037501"/>
                  <a:pt x="1350304" y="3039939"/>
                </a:cubicBezTo>
                <a:cubicBezTo>
                  <a:pt x="1340957" y="3042377"/>
                  <a:pt x="1332931" y="3045883"/>
                  <a:pt x="1326225" y="3050455"/>
                </a:cubicBezTo>
                <a:cubicBezTo>
                  <a:pt x="1319519" y="3055027"/>
                  <a:pt x="1314389" y="3060615"/>
                  <a:pt x="1310833" y="3067219"/>
                </a:cubicBezTo>
                <a:cubicBezTo>
                  <a:pt x="1307277" y="3073823"/>
                  <a:pt x="1305499" y="3081290"/>
                  <a:pt x="1305499" y="3089621"/>
                </a:cubicBezTo>
                <a:cubicBezTo>
                  <a:pt x="1305499" y="3101813"/>
                  <a:pt x="1309156" y="3111618"/>
                  <a:pt x="1316471" y="3119035"/>
                </a:cubicBezTo>
                <a:cubicBezTo>
                  <a:pt x="1323787" y="3126451"/>
                  <a:pt x="1333845" y="3130160"/>
                  <a:pt x="1346647" y="3130160"/>
                </a:cubicBezTo>
                <a:cubicBezTo>
                  <a:pt x="1356400" y="3130160"/>
                  <a:pt x="1366001" y="3128077"/>
                  <a:pt x="1375450" y="3123911"/>
                </a:cubicBezTo>
                <a:cubicBezTo>
                  <a:pt x="1384899" y="3119746"/>
                  <a:pt x="1392367" y="3114209"/>
                  <a:pt x="1397853" y="3107300"/>
                </a:cubicBezTo>
                <a:lnTo>
                  <a:pt x="1399072" y="3107300"/>
                </a:lnTo>
                <a:lnTo>
                  <a:pt x="1401511" y="3126502"/>
                </a:lnTo>
                <a:lnTo>
                  <a:pt x="1428333" y="3126502"/>
                </a:lnTo>
                <a:lnTo>
                  <a:pt x="1428333" y="3031100"/>
                </a:lnTo>
                <a:cubicBezTo>
                  <a:pt x="1428333" y="3022565"/>
                  <a:pt x="1426758" y="3015250"/>
                  <a:pt x="1423609" y="3009154"/>
                </a:cubicBezTo>
                <a:cubicBezTo>
                  <a:pt x="1420459" y="3003058"/>
                  <a:pt x="1416446" y="2998080"/>
                  <a:pt x="1411569" y="2994219"/>
                </a:cubicBezTo>
                <a:cubicBezTo>
                  <a:pt x="1401003" y="2985888"/>
                  <a:pt x="1385560" y="2981722"/>
                  <a:pt x="1365240" y="2981722"/>
                </a:cubicBezTo>
                <a:close/>
                <a:moveTo>
                  <a:pt x="1135496" y="2981722"/>
                </a:moveTo>
                <a:cubicBezTo>
                  <a:pt x="1125540" y="2981722"/>
                  <a:pt x="1116142" y="2983805"/>
                  <a:pt x="1107302" y="2987971"/>
                </a:cubicBezTo>
                <a:cubicBezTo>
                  <a:pt x="1098463" y="2992136"/>
                  <a:pt x="1092012" y="2998486"/>
                  <a:pt x="1087948" y="3007021"/>
                </a:cubicBezTo>
                <a:lnTo>
                  <a:pt x="1086728" y="3007021"/>
                </a:lnTo>
                <a:lnTo>
                  <a:pt x="1085205" y="2986294"/>
                </a:lnTo>
                <a:lnTo>
                  <a:pt x="1058992" y="2986294"/>
                </a:lnTo>
                <a:lnTo>
                  <a:pt x="1058992" y="3126502"/>
                </a:lnTo>
                <a:lnTo>
                  <a:pt x="1092520" y="3126502"/>
                </a:lnTo>
                <a:lnTo>
                  <a:pt x="1092520" y="3036586"/>
                </a:lnTo>
                <a:cubicBezTo>
                  <a:pt x="1093739" y="3032116"/>
                  <a:pt x="1095822" y="3028153"/>
                  <a:pt x="1098768" y="3024699"/>
                </a:cubicBezTo>
                <a:cubicBezTo>
                  <a:pt x="1101715" y="3021245"/>
                  <a:pt x="1104966" y="3018349"/>
                  <a:pt x="1108522" y="3016012"/>
                </a:cubicBezTo>
                <a:cubicBezTo>
                  <a:pt x="1112078" y="3013675"/>
                  <a:pt x="1115735" y="3011897"/>
                  <a:pt x="1119494" y="3010678"/>
                </a:cubicBezTo>
                <a:cubicBezTo>
                  <a:pt x="1123254" y="3009459"/>
                  <a:pt x="1126759" y="3008849"/>
                  <a:pt x="1130010" y="3008849"/>
                </a:cubicBezTo>
                <a:cubicBezTo>
                  <a:pt x="1143218" y="3008849"/>
                  <a:pt x="1149822" y="3017181"/>
                  <a:pt x="1149822" y="3033843"/>
                </a:cubicBezTo>
                <a:lnTo>
                  <a:pt x="1149822" y="3126502"/>
                </a:lnTo>
                <a:lnTo>
                  <a:pt x="1183350" y="3126502"/>
                </a:lnTo>
                <a:lnTo>
                  <a:pt x="1183350" y="3036586"/>
                </a:lnTo>
                <a:cubicBezTo>
                  <a:pt x="1184569" y="3032116"/>
                  <a:pt x="1186652" y="3028153"/>
                  <a:pt x="1189598" y="3024699"/>
                </a:cubicBezTo>
                <a:cubicBezTo>
                  <a:pt x="1192545" y="3021245"/>
                  <a:pt x="1195796" y="3018349"/>
                  <a:pt x="1199352" y="3016012"/>
                </a:cubicBezTo>
                <a:cubicBezTo>
                  <a:pt x="1202908" y="3013675"/>
                  <a:pt x="1206566" y="3011897"/>
                  <a:pt x="1210325" y="3010678"/>
                </a:cubicBezTo>
                <a:cubicBezTo>
                  <a:pt x="1214084" y="3009459"/>
                  <a:pt x="1217589" y="3008849"/>
                  <a:pt x="1220840" y="3008849"/>
                </a:cubicBezTo>
                <a:cubicBezTo>
                  <a:pt x="1234048" y="3008849"/>
                  <a:pt x="1240652" y="3017181"/>
                  <a:pt x="1240652" y="3033843"/>
                </a:cubicBezTo>
                <a:lnTo>
                  <a:pt x="1240652" y="3126502"/>
                </a:lnTo>
                <a:lnTo>
                  <a:pt x="1274180" y="3126502"/>
                </a:lnTo>
                <a:lnTo>
                  <a:pt x="1274180" y="3031100"/>
                </a:lnTo>
                <a:cubicBezTo>
                  <a:pt x="1274180" y="3021956"/>
                  <a:pt x="1272910" y="3014234"/>
                  <a:pt x="1270370" y="3007935"/>
                </a:cubicBezTo>
                <a:cubicBezTo>
                  <a:pt x="1267830" y="3001636"/>
                  <a:pt x="1264376" y="2996556"/>
                  <a:pt x="1260007" y="2992695"/>
                </a:cubicBezTo>
                <a:cubicBezTo>
                  <a:pt x="1255639" y="2988834"/>
                  <a:pt x="1250558" y="2986040"/>
                  <a:pt x="1244767" y="2984313"/>
                </a:cubicBezTo>
                <a:cubicBezTo>
                  <a:pt x="1238976" y="2982586"/>
                  <a:pt x="1232829" y="2981722"/>
                  <a:pt x="1226327" y="2981722"/>
                </a:cubicBezTo>
                <a:cubicBezTo>
                  <a:pt x="1216370" y="2981722"/>
                  <a:pt x="1207023" y="2983805"/>
                  <a:pt x="1198285" y="2987971"/>
                </a:cubicBezTo>
                <a:cubicBezTo>
                  <a:pt x="1189548" y="2992136"/>
                  <a:pt x="1183147" y="2998385"/>
                  <a:pt x="1179083" y="3006716"/>
                </a:cubicBezTo>
                <a:cubicBezTo>
                  <a:pt x="1175222" y="2997572"/>
                  <a:pt x="1169380" y="2991120"/>
                  <a:pt x="1161557" y="2987361"/>
                </a:cubicBezTo>
                <a:cubicBezTo>
                  <a:pt x="1153734" y="2983602"/>
                  <a:pt x="1145047" y="2981722"/>
                  <a:pt x="1135496" y="2981722"/>
                </a:cubicBezTo>
                <a:close/>
                <a:moveTo>
                  <a:pt x="1010833" y="2981722"/>
                </a:moveTo>
                <a:cubicBezTo>
                  <a:pt x="1005753" y="2981722"/>
                  <a:pt x="1001334" y="2982687"/>
                  <a:pt x="997575" y="2984618"/>
                </a:cubicBezTo>
                <a:cubicBezTo>
                  <a:pt x="993815" y="2986548"/>
                  <a:pt x="990513" y="2989088"/>
                  <a:pt x="987668" y="2992238"/>
                </a:cubicBezTo>
                <a:cubicBezTo>
                  <a:pt x="984824" y="2995387"/>
                  <a:pt x="982284" y="2998994"/>
                  <a:pt x="980048" y="3003058"/>
                </a:cubicBezTo>
                <a:cubicBezTo>
                  <a:pt x="977813" y="3007122"/>
                  <a:pt x="975680" y="3011288"/>
                  <a:pt x="973648" y="3015555"/>
                </a:cubicBezTo>
                <a:lnTo>
                  <a:pt x="972428" y="3015555"/>
                </a:lnTo>
                <a:lnTo>
                  <a:pt x="970904" y="2986294"/>
                </a:lnTo>
                <a:lnTo>
                  <a:pt x="944692" y="2986294"/>
                </a:lnTo>
                <a:lnTo>
                  <a:pt x="944692" y="3126502"/>
                </a:lnTo>
                <a:lnTo>
                  <a:pt x="978220" y="3126502"/>
                </a:lnTo>
                <a:lnTo>
                  <a:pt x="978220" y="3045121"/>
                </a:lnTo>
                <a:cubicBezTo>
                  <a:pt x="979439" y="3040853"/>
                  <a:pt x="980760" y="3036688"/>
                  <a:pt x="982182" y="3032624"/>
                </a:cubicBezTo>
                <a:cubicBezTo>
                  <a:pt x="983604" y="3028560"/>
                  <a:pt x="985332" y="3024953"/>
                  <a:pt x="987364" y="3021803"/>
                </a:cubicBezTo>
                <a:cubicBezTo>
                  <a:pt x="989396" y="3018654"/>
                  <a:pt x="991733" y="3016114"/>
                  <a:pt x="994374" y="3014183"/>
                </a:cubicBezTo>
                <a:cubicBezTo>
                  <a:pt x="997016" y="3012253"/>
                  <a:pt x="1000369" y="3011288"/>
                  <a:pt x="1004432" y="3011288"/>
                </a:cubicBezTo>
                <a:cubicBezTo>
                  <a:pt x="1007480" y="3011288"/>
                  <a:pt x="1011138" y="3011796"/>
                  <a:pt x="1015405" y="3012812"/>
                </a:cubicBezTo>
                <a:cubicBezTo>
                  <a:pt x="1019672" y="3013828"/>
                  <a:pt x="1022822" y="3015149"/>
                  <a:pt x="1024854" y="3016774"/>
                </a:cubicBezTo>
                <a:lnTo>
                  <a:pt x="1033693" y="2989647"/>
                </a:lnTo>
                <a:cubicBezTo>
                  <a:pt x="1026581" y="2984364"/>
                  <a:pt x="1018961" y="2981722"/>
                  <a:pt x="1010833" y="2981722"/>
                </a:cubicBezTo>
                <a:close/>
                <a:moveTo>
                  <a:pt x="835726" y="2981722"/>
                </a:moveTo>
                <a:cubicBezTo>
                  <a:pt x="823737" y="2981722"/>
                  <a:pt x="813272" y="2983703"/>
                  <a:pt x="804331" y="2987666"/>
                </a:cubicBezTo>
                <a:cubicBezTo>
                  <a:pt x="795390" y="2991628"/>
                  <a:pt x="788025" y="2997013"/>
                  <a:pt x="782233" y="3003820"/>
                </a:cubicBezTo>
                <a:cubicBezTo>
                  <a:pt x="776442" y="3010627"/>
                  <a:pt x="772124" y="3018501"/>
                  <a:pt x="769279" y="3027442"/>
                </a:cubicBezTo>
                <a:cubicBezTo>
                  <a:pt x="766434" y="3036383"/>
                  <a:pt x="765012" y="3045832"/>
                  <a:pt x="765012" y="3055789"/>
                </a:cubicBezTo>
                <a:cubicBezTo>
                  <a:pt x="765012" y="3065745"/>
                  <a:pt x="766434" y="3075194"/>
                  <a:pt x="769279" y="3084135"/>
                </a:cubicBezTo>
                <a:cubicBezTo>
                  <a:pt x="772124" y="3093076"/>
                  <a:pt x="776493" y="3100950"/>
                  <a:pt x="782386" y="3107757"/>
                </a:cubicBezTo>
                <a:cubicBezTo>
                  <a:pt x="788279" y="3114564"/>
                  <a:pt x="795695" y="3120000"/>
                  <a:pt x="804636" y="3124064"/>
                </a:cubicBezTo>
                <a:cubicBezTo>
                  <a:pt x="813577" y="3128128"/>
                  <a:pt x="824245" y="3130160"/>
                  <a:pt x="836640" y="3130160"/>
                </a:cubicBezTo>
                <a:cubicBezTo>
                  <a:pt x="848629" y="3130160"/>
                  <a:pt x="859043" y="3128229"/>
                  <a:pt x="867882" y="3124369"/>
                </a:cubicBezTo>
                <a:cubicBezTo>
                  <a:pt x="876721" y="3120508"/>
                  <a:pt x="884037" y="3115275"/>
                  <a:pt x="889828" y="3108671"/>
                </a:cubicBezTo>
                <a:cubicBezTo>
                  <a:pt x="895619" y="3102067"/>
                  <a:pt x="899886" y="3094346"/>
                  <a:pt x="902629" y="3085507"/>
                </a:cubicBezTo>
                <a:cubicBezTo>
                  <a:pt x="905373" y="3076667"/>
                  <a:pt x="906744" y="3067269"/>
                  <a:pt x="906744" y="3057313"/>
                </a:cubicBezTo>
                <a:cubicBezTo>
                  <a:pt x="906744" y="3047356"/>
                  <a:pt x="905373" y="3037856"/>
                  <a:pt x="902629" y="3028814"/>
                </a:cubicBezTo>
                <a:cubicBezTo>
                  <a:pt x="899886" y="3019771"/>
                  <a:pt x="895619" y="3011745"/>
                  <a:pt x="889828" y="3004735"/>
                </a:cubicBezTo>
                <a:cubicBezTo>
                  <a:pt x="884037" y="2997724"/>
                  <a:pt x="876670" y="2992136"/>
                  <a:pt x="867730" y="2987971"/>
                </a:cubicBezTo>
                <a:cubicBezTo>
                  <a:pt x="858789" y="2983805"/>
                  <a:pt x="848121" y="2981722"/>
                  <a:pt x="835726" y="2981722"/>
                </a:cubicBezTo>
                <a:close/>
                <a:moveTo>
                  <a:pt x="584570" y="2981722"/>
                </a:moveTo>
                <a:cubicBezTo>
                  <a:pt x="574207" y="2981722"/>
                  <a:pt x="564504" y="2983805"/>
                  <a:pt x="555462" y="2987971"/>
                </a:cubicBezTo>
                <a:cubicBezTo>
                  <a:pt x="546420" y="2992136"/>
                  <a:pt x="539765" y="2998486"/>
                  <a:pt x="535498" y="3007021"/>
                </a:cubicBezTo>
                <a:lnTo>
                  <a:pt x="534278" y="3007021"/>
                </a:lnTo>
                <a:lnTo>
                  <a:pt x="532754" y="2986294"/>
                </a:lnTo>
                <a:lnTo>
                  <a:pt x="506542" y="2986294"/>
                </a:lnTo>
                <a:lnTo>
                  <a:pt x="506542" y="3126502"/>
                </a:lnTo>
                <a:lnTo>
                  <a:pt x="540070" y="3126502"/>
                </a:lnTo>
                <a:lnTo>
                  <a:pt x="540070" y="3036586"/>
                </a:lnTo>
                <a:cubicBezTo>
                  <a:pt x="541492" y="3032116"/>
                  <a:pt x="543677" y="3028153"/>
                  <a:pt x="546623" y="3024699"/>
                </a:cubicBezTo>
                <a:cubicBezTo>
                  <a:pt x="549569" y="3021245"/>
                  <a:pt x="552871" y="3018349"/>
                  <a:pt x="556529" y="3016012"/>
                </a:cubicBezTo>
                <a:cubicBezTo>
                  <a:pt x="560186" y="3013675"/>
                  <a:pt x="563996" y="3011897"/>
                  <a:pt x="567959" y="3010678"/>
                </a:cubicBezTo>
                <a:cubicBezTo>
                  <a:pt x="571921" y="3009459"/>
                  <a:pt x="575630" y="3008849"/>
                  <a:pt x="579084" y="3008849"/>
                </a:cubicBezTo>
                <a:cubicBezTo>
                  <a:pt x="593308" y="3008849"/>
                  <a:pt x="600420" y="3017181"/>
                  <a:pt x="600420" y="3033843"/>
                </a:cubicBezTo>
                <a:lnTo>
                  <a:pt x="600420" y="3126502"/>
                </a:lnTo>
                <a:lnTo>
                  <a:pt x="633948" y="3126502"/>
                </a:lnTo>
                <a:lnTo>
                  <a:pt x="633948" y="3031100"/>
                </a:lnTo>
                <a:cubicBezTo>
                  <a:pt x="633948" y="3021956"/>
                  <a:pt x="632627" y="3014234"/>
                  <a:pt x="629986" y="3007935"/>
                </a:cubicBezTo>
                <a:cubicBezTo>
                  <a:pt x="627344" y="3001636"/>
                  <a:pt x="623737" y="2996556"/>
                  <a:pt x="619165" y="2992695"/>
                </a:cubicBezTo>
                <a:cubicBezTo>
                  <a:pt x="614593" y="2988834"/>
                  <a:pt x="609361" y="2986040"/>
                  <a:pt x="603468" y="2984313"/>
                </a:cubicBezTo>
                <a:cubicBezTo>
                  <a:pt x="597575" y="2982586"/>
                  <a:pt x="591276" y="2981722"/>
                  <a:pt x="584570" y="2981722"/>
                </a:cubicBezTo>
                <a:close/>
                <a:moveTo>
                  <a:pt x="4709810" y="2953376"/>
                </a:moveTo>
                <a:lnTo>
                  <a:pt x="4724897" y="2953376"/>
                </a:lnTo>
                <a:lnTo>
                  <a:pt x="4736327" y="2953376"/>
                </a:lnTo>
                <a:cubicBezTo>
                  <a:pt x="4750551" y="2953376"/>
                  <a:pt x="4762439" y="2954893"/>
                  <a:pt x="4771989" y="2957929"/>
                </a:cubicBezTo>
                <a:cubicBezTo>
                  <a:pt x="4781539" y="2960964"/>
                  <a:pt x="4789159" y="2965517"/>
                  <a:pt x="4794850" y="2971588"/>
                </a:cubicBezTo>
                <a:cubicBezTo>
                  <a:pt x="4800538" y="2977658"/>
                  <a:pt x="4804552" y="2985196"/>
                  <a:pt x="4806888" y="2994202"/>
                </a:cubicBezTo>
                <a:cubicBezTo>
                  <a:pt x="4809225" y="3003208"/>
                  <a:pt x="4810394" y="3013680"/>
                  <a:pt x="4810394" y="3025618"/>
                </a:cubicBezTo>
                <a:cubicBezTo>
                  <a:pt x="4810394" y="3052129"/>
                  <a:pt x="4804755" y="3071253"/>
                  <a:pt x="4793477" y="3082990"/>
                </a:cubicBezTo>
                <a:cubicBezTo>
                  <a:pt x="4782200" y="3094726"/>
                  <a:pt x="4764267" y="3100594"/>
                  <a:pt x="4739680" y="3100594"/>
                </a:cubicBezTo>
                <a:lnTo>
                  <a:pt x="4726269" y="3100594"/>
                </a:lnTo>
                <a:cubicBezTo>
                  <a:pt x="4720986" y="3100594"/>
                  <a:pt x="4715499" y="3100294"/>
                  <a:pt x="4709810" y="3099694"/>
                </a:cubicBezTo>
                <a:lnTo>
                  <a:pt x="4709810" y="2953376"/>
                </a:lnTo>
                <a:close/>
                <a:moveTo>
                  <a:pt x="3826042" y="2943927"/>
                </a:moveTo>
                <a:lnTo>
                  <a:pt x="3820556" y="2985380"/>
                </a:lnTo>
                <a:lnTo>
                  <a:pt x="3800744" y="2988428"/>
                </a:lnTo>
                <a:lnTo>
                  <a:pt x="3800744" y="3006716"/>
                </a:lnTo>
                <a:lnTo>
                  <a:pt x="3818117" y="3006716"/>
                </a:lnTo>
                <a:lnTo>
                  <a:pt x="3818117" y="3094193"/>
                </a:lnTo>
                <a:cubicBezTo>
                  <a:pt x="3818117" y="3099680"/>
                  <a:pt x="3818524" y="3104658"/>
                  <a:pt x="3819337" y="3109129"/>
                </a:cubicBezTo>
                <a:cubicBezTo>
                  <a:pt x="3820150" y="3113599"/>
                  <a:pt x="3821674" y="3117409"/>
                  <a:pt x="3823909" y="3120559"/>
                </a:cubicBezTo>
                <a:cubicBezTo>
                  <a:pt x="3826144" y="3123708"/>
                  <a:pt x="3829243" y="3126096"/>
                  <a:pt x="3833205" y="3127721"/>
                </a:cubicBezTo>
                <a:cubicBezTo>
                  <a:pt x="3837167" y="3129347"/>
                  <a:pt x="3842196" y="3130160"/>
                  <a:pt x="3848293" y="3130160"/>
                </a:cubicBezTo>
                <a:cubicBezTo>
                  <a:pt x="3855201" y="3130160"/>
                  <a:pt x="3862161" y="3129195"/>
                  <a:pt x="3869171" y="3127264"/>
                </a:cubicBezTo>
                <a:cubicBezTo>
                  <a:pt x="3876182" y="3125334"/>
                  <a:pt x="3881617" y="3122743"/>
                  <a:pt x="3885478" y="3119492"/>
                </a:cubicBezTo>
                <a:lnTo>
                  <a:pt x="3879992" y="3095413"/>
                </a:lnTo>
                <a:cubicBezTo>
                  <a:pt x="3874912" y="3098257"/>
                  <a:pt x="3871051" y="3100188"/>
                  <a:pt x="3868409" y="3101204"/>
                </a:cubicBezTo>
                <a:cubicBezTo>
                  <a:pt x="3865768" y="3102220"/>
                  <a:pt x="3863126" y="3102728"/>
                  <a:pt x="3860484" y="3102728"/>
                </a:cubicBezTo>
                <a:cubicBezTo>
                  <a:pt x="3857030" y="3102728"/>
                  <a:pt x="3854693" y="3101661"/>
                  <a:pt x="3853474" y="3099527"/>
                </a:cubicBezTo>
                <a:cubicBezTo>
                  <a:pt x="3852255" y="3097394"/>
                  <a:pt x="3851645" y="3093279"/>
                  <a:pt x="3851645" y="3087183"/>
                </a:cubicBezTo>
                <a:lnTo>
                  <a:pt x="3851645" y="3006716"/>
                </a:lnTo>
                <a:lnTo>
                  <a:pt x="3878468" y="3006716"/>
                </a:lnTo>
                <a:lnTo>
                  <a:pt x="3878468" y="2986294"/>
                </a:lnTo>
                <a:lnTo>
                  <a:pt x="3851645" y="2986294"/>
                </a:lnTo>
                <a:lnTo>
                  <a:pt x="3851645" y="2943927"/>
                </a:lnTo>
                <a:lnTo>
                  <a:pt x="3826042" y="2943927"/>
                </a:lnTo>
                <a:close/>
                <a:moveTo>
                  <a:pt x="1482892" y="2943927"/>
                </a:moveTo>
                <a:lnTo>
                  <a:pt x="1477406" y="2985380"/>
                </a:lnTo>
                <a:lnTo>
                  <a:pt x="1457594" y="2988428"/>
                </a:lnTo>
                <a:lnTo>
                  <a:pt x="1457594" y="3006716"/>
                </a:lnTo>
                <a:lnTo>
                  <a:pt x="1474967" y="3006716"/>
                </a:lnTo>
                <a:lnTo>
                  <a:pt x="1474967" y="3094193"/>
                </a:lnTo>
                <a:cubicBezTo>
                  <a:pt x="1474967" y="3099680"/>
                  <a:pt x="1475374" y="3104658"/>
                  <a:pt x="1476187" y="3109129"/>
                </a:cubicBezTo>
                <a:cubicBezTo>
                  <a:pt x="1477000" y="3113599"/>
                  <a:pt x="1478524" y="3117409"/>
                  <a:pt x="1480759" y="3120559"/>
                </a:cubicBezTo>
                <a:cubicBezTo>
                  <a:pt x="1482994" y="3123708"/>
                  <a:pt x="1486093" y="3126096"/>
                  <a:pt x="1490055" y="3127721"/>
                </a:cubicBezTo>
                <a:cubicBezTo>
                  <a:pt x="1494017" y="3129347"/>
                  <a:pt x="1499047" y="3130160"/>
                  <a:pt x="1505143" y="3130160"/>
                </a:cubicBezTo>
                <a:cubicBezTo>
                  <a:pt x="1512052" y="3130160"/>
                  <a:pt x="1519011" y="3129195"/>
                  <a:pt x="1526021" y="3127264"/>
                </a:cubicBezTo>
                <a:cubicBezTo>
                  <a:pt x="1533032" y="3125334"/>
                  <a:pt x="1538467" y="3122743"/>
                  <a:pt x="1542328" y="3119492"/>
                </a:cubicBezTo>
                <a:lnTo>
                  <a:pt x="1536842" y="3095413"/>
                </a:lnTo>
                <a:cubicBezTo>
                  <a:pt x="1531762" y="3098257"/>
                  <a:pt x="1527901" y="3100188"/>
                  <a:pt x="1525260" y="3101204"/>
                </a:cubicBezTo>
                <a:cubicBezTo>
                  <a:pt x="1522618" y="3102220"/>
                  <a:pt x="1519976" y="3102728"/>
                  <a:pt x="1517335" y="3102728"/>
                </a:cubicBezTo>
                <a:cubicBezTo>
                  <a:pt x="1513880" y="3102728"/>
                  <a:pt x="1511544" y="3101661"/>
                  <a:pt x="1510324" y="3099527"/>
                </a:cubicBezTo>
                <a:cubicBezTo>
                  <a:pt x="1509105" y="3097394"/>
                  <a:pt x="1508495" y="3093279"/>
                  <a:pt x="1508495" y="3087183"/>
                </a:cubicBezTo>
                <a:lnTo>
                  <a:pt x="1508495" y="3006716"/>
                </a:lnTo>
                <a:lnTo>
                  <a:pt x="1535318" y="3006716"/>
                </a:lnTo>
                <a:lnTo>
                  <a:pt x="1535318" y="2986294"/>
                </a:lnTo>
                <a:lnTo>
                  <a:pt x="1508495" y="2986294"/>
                </a:lnTo>
                <a:lnTo>
                  <a:pt x="1508495" y="2943927"/>
                </a:lnTo>
                <a:lnTo>
                  <a:pt x="1482892" y="2943927"/>
                </a:lnTo>
                <a:close/>
                <a:moveTo>
                  <a:pt x="3446033" y="2925334"/>
                </a:moveTo>
                <a:lnTo>
                  <a:pt x="3446033" y="3126502"/>
                </a:lnTo>
                <a:lnTo>
                  <a:pt x="3481085" y="3126502"/>
                </a:lnTo>
                <a:lnTo>
                  <a:pt x="3481085" y="2978979"/>
                </a:lnTo>
                <a:lnTo>
                  <a:pt x="3569477" y="3126502"/>
                </a:lnTo>
                <a:lnTo>
                  <a:pt x="3612454" y="3126502"/>
                </a:lnTo>
                <a:lnTo>
                  <a:pt x="3612454" y="2925334"/>
                </a:lnTo>
                <a:lnTo>
                  <a:pt x="3577402" y="2925334"/>
                </a:lnTo>
                <a:lnTo>
                  <a:pt x="3577402" y="3073162"/>
                </a:lnTo>
                <a:lnTo>
                  <a:pt x="3489010" y="2925334"/>
                </a:lnTo>
                <a:lnTo>
                  <a:pt x="3446033" y="2925334"/>
                </a:lnTo>
                <a:close/>
                <a:moveTo>
                  <a:pt x="2484008" y="2925334"/>
                </a:moveTo>
                <a:lnTo>
                  <a:pt x="2484008" y="3126502"/>
                </a:lnTo>
                <a:lnTo>
                  <a:pt x="2519060" y="3126502"/>
                </a:lnTo>
                <a:lnTo>
                  <a:pt x="2519060" y="2978979"/>
                </a:lnTo>
                <a:lnTo>
                  <a:pt x="2607452" y="3126502"/>
                </a:lnTo>
                <a:lnTo>
                  <a:pt x="2650428" y="3126502"/>
                </a:lnTo>
                <a:lnTo>
                  <a:pt x="2650428" y="2925334"/>
                </a:lnTo>
                <a:lnTo>
                  <a:pt x="2615377" y="2925334"/>
                </a:lnTo>
                <a:lnTo>
                  <a:pt x="2615377" y="3073162"/>
                </a:lnTo>
                <a:lnTo>
                  <a:pt x="2526985" y="2925334"/>
                </a:lnTo>
                <a:lnTo>
                  <a:pt x="2484008" y="2925334"/>
                </a:lnTo>
                <a:close/>
                <a:moveTo>
                  <a:pt x="426608" y="2925334"/>
                </a:moveTo>
                <a:lnTo>
                  <a:pt x="426608" y="3126502"/>
                </a:lnTo>
                <a:lnTo>
                  <a:pt x="461660" y="3126502"/>
                </a:lnTo>
                <a:lnTo>
                  <a:pt x="461660" y="2925334"/>
                </a:lnTo>
                <a:lnTo>
                  <a:pt x="426608" y="2925334"/>
                </a:lnTo>
                <a:close/>
                <a:moveTo>
                  <a:pt x="4687254" y="2924420"/>
                </a:moveTo>
                <a:cubicBezTo>
                  <a:pt x="4681565" y="2924420"/>
                  <a:pt x="4677399" y="2924775"/>
                  <a:pt x="4674758" y="2925487"/>
                </a:cubicBezTo>
                <a:lnTo>
                  <a:pt x="4674758" y="3126502"/>
                </a:lnTo>
                <a:cubicBezTo>
                  <a:pt x="4684308" y="3128128"/>
                  <a:pt x="4693960" y="3128941"/>
                  <a:pt x="4703714" y="3128941"/>
                </a:cubicBezTo>
                <a:lnTo>
                  <a:pt x="4731146" y="3128941"/>
                </a:lnTo>
                <a:cubicBezTo>
                  <a:pt x="4754717" y="3128941"/>
                  <a:pt x="4774072" y="3126268"/>
                  <a:pt x="4789210" y="3120923"/>
                </a:cubicBezTo>
                <a:cubicBezTo>
                  <a:pt x="4804349" y="3115578"/>
                  <a:pt x="4816236" y="3108367"/>
                  <a:pt x="4824872" y="3099292"/>
                </a:cubicBezTo>
                <a:cubicBezTo>
                  <a:pt x="4833508" y="3090216"/>
                  <a:pt x="4839502" y="3079677"/>
                  <a:pt x="4842855" y="3067676"/>
                </a:cubicBezTo>
                <a:cubicBezTo>
                  <a:pt x="4846208" y="3055674"/>
                  <a:pt x="4847884" y="3043119"/>
                  <a:pt x="4847884" y="3030009"/>
                </a:cubicBezTo>
                <a:cubicBezTo>
                  <a:pt x="4847884" y="3012664"/>
                  <a:pt x="4845446" y="2996831"/>
                  <a:pt x="4840569" y="2982510"/>
                </a:cubicBezTo>
                <a:cubicBezTo>
                  <a:pt x="4835692" y="2968190"/>
                  <a:pt x="4827869" y="2956389"/>
                  <a:pt x="4817099" y="2947108"/>
                </a:cubicBezTo>
                <a:cubicBezTo>
                  <a:pt x="4808768" y="2940050"/>
                  <a:pt x="4798253" y="2934504"/>
                  <a:pt x="4785552" y="2930471"/>
                </a:cubicBezTo>
                <a:cubicBezTo>
                  <a:pt x="4772852" y="2926437"/>
                  <a:pt x="4756647" y="2924420"/>
                  <a:pt x="4736937" y="2924420"/>
                </a:cubicBezTo>
                <a:lnTo>
                  <a:pt x="4723373" y="2924420"/>
                </a:lnTo>
                <a:lnTo>
                  <a:pt x="4705238" y="2924420"/>
                </a:lnTo>
                <a:lnTo>
                  <a:pt x="4687254" y="2924420"/>
                </a:lnTo>
                <a:close/>
                <a:moveTo>
                  <a:pt x="5647755" y="2918933"/>
                </a:moveTo>
                <a:cubicBezTo>
                  <a:pt x="5644707" y="2918933"/>
                  <a:pt x="5641914" y="2919543"/>
                  <a:pt x="5639373" y="2920762"/>
                </a:cubicBezTo>
                <a:cubicBezTo>
                  <a:pt x="5636833" y="2921981"/>
                  <a:pt x="5634547" y="2923658"/>
                  <a:pt x="5632515" y="2925791"/>
                </a:cubicBezTo>
                <a:cubicBezTo>
                  <a:pt x="5630483" y="2927925"/>
                  <a:pt x="5628908" y="2930313"/>
                  <a:pt x="5627791" y="2932954"/>
                </a:cubicBezTo>
                <a:cubicBezTo>
                  <a:pt x="5626674" y="2935596"/>
                  <a:pt x="5626114" y="2938339"/>
                  <a:pt x="5626114" y="2941184"/>
                </a:cubicBezTo>
                <a:cubicBezTo>
                  <a:pt x="5626114" y="2947077"/>
                  <a:pt x="5628248" y="2952157"/>
                  <a:pt x="5632515" y="2956424"/>
                </a:cubicBezTo>
                <a:cubicBezTo>
                  <a:pt x="5636782" y="2960691"/>
                  <a:pt x="5641862" y="2962825"/>
                  <a:pt x="5647755" y="2962825"/>
                </a:cubicBezTo>
                <a:cubicBezTo>
                  <a:pt x="5650600" y="2962825"/>
                  <a:pt x="5653343" y="2962266"/>
                  <a:pt x="5655985" y="2961148"/>
                </a:cubicBezTo>
                <a:cubicBezTo>
                  <a:pt x="5658626" y="2960031"/>
                  <a:pt x="5661014" y="2958456"/>
                  <a:pt x="5663147" y="2956424"/>
                </a:cubicBezTo>
                <a:cubicBezTo>
                  <a:pt x="5665281" y="2954392"/>
                  <a:pt x="5666958" y="2952106"/>
                  <a:pt x="5668177" y="2949566"/>
                </a:cubicBezTo>
                <a:cubicBezTo>
                  <a:pt x="5669396" y="2947026"/>
                  <a:pt x="5670006" y="2944232"/>
                  <a:pt x="5670006" y="2941184"/>
                </a:cubicBezTo>
                <a:cubicBezTo>
                  <a:pt x="5670006" y="2938339"/>
                  <a:pt x="5669396" y="2935596"/>
                  <a:pt x="5668177" y="2932954"/>
                </a:cubicBezTo>
                <a:cubicBezTo>
                  <a:pt x="5666958" y="2930313"/>
                  <a:pt x="5665281" y="2927925"/>
                  <a:pt x="5663147" y="2925791"/>
                </a:cubicBezTo>
                <a:cubicBezTo>
                  <a:pt x="5661014" y="2923658"/>
                  <a:pt x="5658626" y="2921981"/>
                  <a:pt x="5655985" y="2920762"/>
                </a:cubicBezTo>
                <a:cubicBezTo>
                  <a:pt x="5653343" y="2919543"/>
                  <a:pt x="5650600" y="2918933"/>
                  <a:pt x="5647755" y="2918933"/>
                </a:cubicBezTo>
                <a:close/>
                <a:moveTo>
                  <a:pt x="1590106" y="2918933"/>
                </a:moveTo>
                <a:cubicBezTo>
                  <a:pt x="1587058" y="2918933"/>
                  <a:pt x="1584264" y="2919543"/>
                  <a:pt x="1581724" y="2920762"/>
                </a:cubicBezTo>
                <a:cubicBezTo>
                  <a:pt x="1579184" y="2921981"/>
                  <a:pt x="1576898" y="2923658"/>
                  <a:pt x="1574866" y="2925791"/>
                </a:cubicBezTo>
                <a:cubicBezTo>
                  <a:pt x="1572834" y="2927925"/>
                  <a:pt x="1571259" y="2930313"/>
                  <a:pt x="1570141" y="2932954"/>
                </a:cubicBezTo>
                <a:cubicBezTo>
                  <a:pt x="1569024" y="2935596"/>
                  <a:pt x="1568465" y="2938339"/>
                  <a:pt x="1568465" y="2941184"/>
                </a:cubicBezTo>
                <a:cubicBezTo>
                  <a:pt x="1568465" y="2947077"/>
                  <a:pt x="1570599" y="2952157"/>
                  <a:pt x="1574866" y="2956424"/>
                </a:cubicBezTo>
                <a:cubicBezTo>
                  <a:pt x="1579133" y="2960691"/>
                  <a:pt x="1584213" y="2962825"/>
                  <a:pt x="1590106" y="2962825"/>
                </a:cubicBezTo>
                <a:cubicBezTo>
                  <a:pt x="1592950" y="2962825"/>
                  <a:pt x="1595693" y="2962266"/>
                  <a:pt x="1598335" y="2961148"/>
                </a:cubicBezTo>
                <a:cubicBezTo>
                  <a:pt x="1600977" y="2960031"/>
                  <a:pt x="1603365" y="2958456"/>
                  <a:pt x="1605498" y="2956424"/>
                </a:cubicBezTo>
                <a:cubicBezTo>
                  <a:pt x="1607632" y="2954392"/>
                  <a:pt x="1609308" y="2952106"/>
                  <a:pt x="1610527" y="2949566"/>
                </a:cubicBezTo>
                <a:cubicBezTo>
                  <a:pt x="1611747" y="2947026"/>
                  <a:pt x="1612356" y="2944232"/>
                  <a:pt x="1612356" y="2941184"/>
                </a:cubicBezTo>
                <a:cubicBezTo>
                  <a:pt x="1612356" y="2938339"/>
                  <a:pt x="1611747" y="2935596"/>
                  <a:pt x="1610527" y="2932954"/>
                </a:cubicBezTo>
                <a:cubicBezTo>
                  <a:pt x="1609308" y="2930313"/>
                  <a:pt x="1607632" y="2927925"/>
                  <a:pt x="1605498" y="2925791"/>
                </a:cubicBezTo>
                <a:cubicBezTo>
                  <a:pt x="1603365" y="2923658"/>
                  <a:pt x="1600977" y="2921981"/>
                  <a:pt x="1598335" y="2920762"/>
                </a:cubicBezTo>
                <a:cubicBezTo>
                  <a:pt x="1595693" y="2919543"/>
                  <a:pt x="1592950" y="2918933"/>
                  <a:pt x="1590106" y="2918933"/>
                </a:cubicBezTo>
                <a:close/>
                <a:moveTo>
                  <a:pt x="4449891" y="2900950"/>
                </a:moveTo>
                <a:lnTo>
                  <a:pt x="4449891" y="3126502"/>
                </a:lnTo>
                <a:lnTo>
                  <a:pt x="4483419" y="3126502"/>
                </a:lnTo>
                <a:lnTo>
                  <a:pt x="4483419" y="3069505"/>
                </a:lnTo>
                <a:lnTo>
                  <a:pt x="4495307" y="3057617"/>
                </a:lnTo>
                <a:lnTo>
                  <a:pt x="4540722" y="3126502"/>
                </a:lnTo>
                <a:lnTo>
                  <a:pt x="4577298" y="3126502"/>
                </a:lnTo>
                <a:lnTo>
                  <a:pt x="4517557" y="3035672"/>
                </a:lnTo>
                <a:lnTo>
                  <a:pt x="4567544" y="2986294"/>
                </a:lnTo>
                <a:lnTo>
                  <a:pt x="4530054" y="2986294"/>
                </a:lnTo>
                <a:lnTo>
                  <a:pt x="4483419" y="3031100"/>
                </a:lnTo>
                <a:lnTo>
                  <a:pt x="4483419" y="2900950"/>
                </a:lnTo>
                <a:lnTo>
                  <a:pt x="4449891" y="2900950"/>
                </a:lnTo>
                <a:close/>
                <a:moveTo>
                  <a:pt x="3280145" y="2900950"/>
                </a:moveTo>
                <a:lnTo>
                  <a:pt x="3280145" y="3126502"/>
                </a:lnTo>
                <a:lnTo>
                  <a:pt x="3313674" y="3126502"/>
                </a:lnTo>
                <a:lnTo>
                  <a:pt x="3313674" y="2900950"/>
                </a:lnTo>
                <a:lnTo>
                  <a:pt x="3280145" y="2900950"/>
                </a:lnTo>
                <a:close/>
                <a:moveTo>
                  <a:pt x="2097369" y="2899426"/>
                </a:moveTo>
                <a:cubicBezTo>
                  <a:pt x="2089444" y="2899426"/>
                  <a:pt x="2082180" y="2900595"/>
                  <a:pt x="2075576" y="2902931"/>
                </a:cubicBezTo>
                <a:cubicBezTo>
                  <a:pt x="2068972" y="2905268"/>
                  <a:pt x="2063638" y="2909078"/>
                  <a:pt x="2059574" y="2914361"/>
                </a:cubicBezTo>
                <a:cubicBezTo>
                  <a:pt x="2057948" y="2916597"/>
                  <a:pt x="2056374" y="2919441"/>
                  <a:pt x="2054850" y="2922896"/>
                </a:cubicBezTo>
                <a:cubicBezTo>
                  <a:pt x="2053326" y="2926350"/>
                  <a:pt x="2051954" y="2930871"/>
                  <a:pt x="2050735" y="2936459"/>
                </a:cubicBezTo>
                <a:cubicBezTo>
                  <a:pt x="2049515" y="2942047"/>
                  <a:pt x="2048550" y="2948905"/>
                  <a:pt x="2047839" y="2957033"/>
                </a:cubicBezTo>
                <a:cubicBezTo>
                  <a:pt x="2047128" y="2965161"/>
                  <a:pt x="2046772" y="2975017"/>
                  <a:pt x="2046772" y="2986599"/>
                </a:cubicBezTo>
                <a:lnTo>
                  <a:pt x="2029399" y="2989342"/>
                </a:lnTo>
                <a:lnTo>
                  <a:pt x="2029399" y="3006716"/>
                </a:lnTo>
                <a:lnTo>
                  <a:pt x="2046772" y="3006716"/>
                </a:lnTo>
                <a:lnTo>
                  <a:pt x="2046772" y="3126502"/>
                </a:lnTo>
                <a:lnTo>
                  <a:pt x="2080300" y="3126502"/>
                </a:lnTo>
                <a:lnTo>
                  <a:pt x="2080300" y="3006716"/>
                </a:lnTo>
                <a:lnTo>
                  <a:pt x="2107123" y="3006716"/>
                </a:lnTo>
                <a:lnTo>
                  <a:pt x="2107123" y="2986294"/>
                </a:lnTo>
                <a:lnTo>
                  <a:pt x="2080300" y="2986294"/>
                </a:lnTo>
                <a:lnTo>
                  <a:pt x="2080300" y="2966177"/>
                </a:lnTo>
                <a:cubicBezTo>
                  <a:pt x="2080300" y="2957643"/>
                  <a:pt x="2080554" y="2950633"/>
                  <a:pt x="2081062" y="2945146"/>
                </a:cubicBezTo>
                <a:cubicBezTo>
                  <a:pt x="2081570" y="2939660"/>
                  <a:pt x="2082434" y="2935291"/>
                  <a:pt x="2083653" y="2932040"/>
                </a:cubicBezTo>
                <a:cubicBezTo>
                  <a:pt x="2084872" y="2928789"/>
                  <a:pt x="2086396" y="2926553"/>
                  <a:pt x="2088225" y="2925334"/>
                </a:cubicBezTo>
                <a:cubicBezTo>
                  <a:pt x="2090054" y="2924115"/>
                  <a:pt x="2092289" y="2923505"/>
                  <a:pt x="2094931" y="2923505"/>
                </a:cubicBezTo>
                <a:cubicBezTo>
                  <a:pt x="2099401" y="2923505"/>
                  <a:pt x="2103973" y="2924572"/>
                  <a:pt x="2108647" y="2926706"/>
                </a:cubicBezTo>
                <a:cubicBezTo>
                  <a:pt x="2113320" y="2928839"/>
                  <a:pt x="2116673" y="2930516"/>
                  <a:pt x="2118705" y="2931735"/>
                </a:cubicBezTo>
                <a:lnTo>
                  <a:pt x="2126325" y="2905827"/>
                </a:lnTo>
                <a:cubicBezTo>
                  <a:pt x="2123887" y="2904335"/>
                  <a:pt x="2121194" y="2903108"/>
                  <a:pt x="2118248" y="2902148"/>
                </a:cubicBezTo>
                <a:cubicBezTo>
                  <a:pt x="2115301" y="2901188"/>
                  <a:pt x="2112457" y="2900494"/>
                  <a:pt x="2109714" y="2900067"/>
                </a:cubicBezTo>
                <a:cubicBezTo>
                  <a:pt x="2106970" y="2899640"/>
                  <a:pt x="2104481" y="2899426"/>
                  <a:pt x="2102246" y="2899426"/>
                </a:cubicBezTo>
                <a:lnTo>
                  <a:pt x="2097369" y="2899426"/>
                </a:lnTo>
                <a:close/>
                <a:moveTo>
                  <a:pt x="735294" y="2899426"/>
                </a:moveTo>
                <a:cubicBezTo>
                  <a:pt x="727369" y="2899426"/>
                  <a:pt x="720105" y="2900595"/>
                  <a:pt x="713501" y="2902931"/>
                </a:cubicBezTo>
                <a:cubicBezTo>
                  <a:pt x="706897" y="2905268"/>
                  <a:pt x="701563" y="2909078"/>
                  <a:pt x="697499" y="2914361"/>
                </a:cubicBezTo>
                <a:cubicBezTo>
                  <a:pt x="695873" y="2916597"/>
                  <a:pt x="694298" y="2919441"/>
                  <a:pt x="692774" y="2922896"/>
                </a:cubicBezTo>
                <a:cubicBezTo>
                  <a:pt x="691251" y="2926350"/>
                  <a:pt x="689879" y="2930871"/>
                  <a:pt x="688660" y="2936459"/>
                </a:cubicBezTo>
                <a:cubicBezTo>
                  <a:pt x="687441" y="2942047"/>
                  <a:pt x="686475" y="2948905"/>
                  <a:pt x="685764" y="2957033"/>
                </a:cubicBezTo>
                <a:cubicBezTo>
                  <a:pt x="685053" y="2965161"/>
                  <a:pt x="684697" y="2975017"/>
                  <a:pt x="684697" y="2986599"/>
                </a:cubicBezTo>
                <a:lnTo>
                  <a:pt x="667324" y="2989342"/>
                </a:lnTo>
                <a:lnTo>
                  <a:pt x="667324" y="3006716"/>
                </a:lnTo>
                <a:lnTo>
                  <a:pt x="684697" y="3006716"/>
                </a:lnTo>
                <a:lnTo>
                  <a:pt x="684697" y="3126502"/>
                </a:lnTo>
                <a:lnTo>
                  <a:pt x="718225" y="3126502"/>
                </a:lnTo>
                <a:lnTo>
                  <a:pt x="718225" y="3006716"/>
                </a:lnTo>
                <a:lnTo>
                  <a:pt x="745048" y="3006716"/>
                </a:lnTo>
                <a:lnTo>
                  <a:pt x="745048" y="2986294"/>
                </a:lnTo>
                <a:lnTo>
                  <a:pt x="718225" y="2986294"/>
                </a:lnTo>
                <a:lnTo>
                  <a:pt x="718225" y="2966177"/>
                </a:lnTo>
                <a:cubicBezTo>
                  <a:pt x="718225" y="2957643"/>
                  <a:pt x="718479" y="2950633"/>
                  <a:pt x="718987" y="2945146"/>
                </a:cubicBezTo>
                <a:cubicBezTo>
                  <a:pt x="719495" y="2939660"/>
                  <a:pt x="720359" y="2935291"/>
                  <a:pt x="721578" y="2932040"/>
                </a:cubicBezTo>
                <a:cubicBezTo>
                  <a:pt x="722797" y="2928789"/>
                  <a:pt x="724321" y="2926553"/>
                  <a:pt x="726150" y="2925334"/>
                </a:cubicBezTo>
                <a:cubicBezTo>
                  <a:pt x="727979" y="2924115"/>
                  <a:pt x="730214" y="2923505"/>
                  <a:pt x="732856" y="2923505"/>
                </a:cubicBezTo>
                <a:cubicBezTo>
                  <a:pt x="737326" y="2923505"/>
                  <a:pt x="741898" y="2924572"/>
                  <a:pt x="746572" y="2926706"/>
                </a:cubicBezTo>
                <a:cubicBezTo>
                  <a:pt x="751245" y="2928839"/>
                  <a:pt x="754598" y="2930516"/>
                  <a:pt x="756630" y="2931735"/>
                </a:cubicBezTo>
                <a:lnTo>
                  <a:pt x="764250" y="2905827"/>
                </a:lnTo>
                <a:cubicBezTo>
                  <a:pt x="761812" y="2904335"/>
                  <a:pt x="759119" y="2903108"/>
                  <a:pt x="756173" y="2902148"/>
                </a:cubicBezTo>
                <a:cubicBezTo>
                  <a:pt x="753226" y="2901188"/>
                  <a:pt x="750381" y="2900494"/>
                  <a:pt x="747638" y="2900067"/>
                </a:cubicBezTo>
                <a:cubicBezTo>
                  <a:pt x="744895" y="2899640"/>
                  <a:pt x="742406" y="2899426"/>
                  <a:pt x="740171" y="2899426"/>
                </a:cubicBezTo>
                <a:lnTo>
                  <a:pt x="735294" y="2899426"/>
                </a:lnTo>
                <a:close/>
                <a:moveTo>
                  <a:pt x="2005624" y="2809358"/>
                </a:moveTo>
                <a:cubicBezTo>
                  <a:pt x="2024319" y="2810983"/>
                  <a:pt x="2037628" y="2813320"/>
                  <a:pt x="2045553" y="2816368"/>
                </a:cubicBezTo>
                <a:cubicBezTo>
                  <a:pt x="2053478" y="2819416"/>
                  <a:pt x="2057440" y="2824598"/>
                  <a:pt x="2057440" y="2831913"/>
                </a:cubicBezTo>
                <a:cubicBezTo>
                  <a:pt x="2057440" y="2839431"/>
                  <a:pt x="2053885" y="2844867"/>
                  <a:pt x="2046772" y="2848220"/>
                </a:cubicBezTo>
                <a:cubicBezTo>
                  <a:pt x="2039660" y="2851573"/>
                  <a:pt x="2030110" y="2853249"/>
                  <a:pt x="2018121" y="2853249"/>
                </a:cubicBezTo>
                <a:cubicBezTo>
                  <a:pt x="2005929" y="2853249"/>
                  <a:pt x="1996633" y="2851623"/>
                  <a:pt x="1990232" y="2848372"/>
                </a:cubicBezTo>
                <a:cubicBezTo>
                  <a:pt x="1983831" y="2845121"/>
                  <a:pt x="1980631" y="2840244"/>
                  <a:pt x="1980631" y="2833742"/>
                </a:cubicBezTo>
                <a:cubicBezTo>
                  <a:pt x="1980631" y="2827849"/>
                  <a:pt x="1983069" y="2822617"/>
                  <a:pt x="1987946" y="2818045"/>
                </a:cubicBezTo>
                <a:cubicBezTo>
                  <a:pt x="1992823" y="2813473"/>
                  <a:pt x="1998716" y="2810577"/>
                  <a:pt x="2005624" y="2809358"/>
                </a:cubicBezTo>
                <a:close/>
                <a:moveTo>
                  <a:pt x="1348399" y="2809358"/>
                </a:moveTo>
                <a:cubicBezTo>
                  <a:pt x="1367094" y="2810983"/>
                  <a:pt x="1380403" y="2813320"/>
                  <a:pt x="1388328" y="2816368"/>
                </a:cubicBezTo>
                <a:cubicBezTo>
                  <a:pt x="1396253" y="2819416"/>
                  <a:pt x="1400215" y="2824598"/>
                  <a:pt x="1400215" y="2831913"/>
                </a:cubicBezTo>
                <a:cubicBezTo>
                  <a:pt x="1400215" y="2839431"/>
                  <a:pt x="1396659" y="2844867"/>
                  <a:pt x="1389547" y="2848220"/>
                </a:cubicBezTo>
                <a:cubicBezTo>
                  <a:pt x="1382435" y="2851573"/>
                  <a:pt x="1372885" y="2853249"/>
                  <a:pt x="1360896" y="2853249"/>
                </a:cubicBezTo>
                <a:cubicBezTo>
                  <a:pt x="1348704" y="2853249"/>
                  <a:pt x="1339408" y="2851623"/>
                  <a:pt x="1333007" y="2848372"/>
                </a:cubicBezTo>
                <a:cubicBezTo>
                  <a:pt x="1326606" y="2845121"/>
                  <a:pt x="1323406" y="2840244"/>
                  <a:pt x="1323406" y="2833742"/>
                </a:cubicBezTo>
                <a:cubicBezTo>
                  <a:pt x="1323406" y="2827849"/>
                  <a:pt x="1325844" y="2822617"/>
                  <a:pt x="1330721" y="2818045"/>
                </a:cubicBezTo>
                <a:cubicBezTo>
                  <a:pt x="1335598" y="2813473"/>
                  <a:pt x="1341490" y="2810577"/>
                  <a:pt x="1348399" y="2809358"/>
                </a:cubicBezTo>
                <a:close/>
                <a:moveTo>
                  <a:pt x="1531889" y="2734072"/>
                </a:moveTo>
                <a:lnTo>
                  <a:pt x="1537680" y="2734072"/>
                </a:lnTo>
                <a:lnTo>
                  <a:pt x="1537680" y="2761809"/>
                </a:lnTo>
                <a:cubicBezTo>
                  <a:pt x="1533819" y="2767092"/>
                  <a:pt x="1528638" y="2771309"/>
                  <a:pt x="1522135" y="2774458"/>
                </a:cubicBezTo>
                <a:cubicBezTo>
                  <a:pt x="1515633" y="2777608"/>
                  <a:pt x="1509131" y="2779183"/>
                  <a:pt x="1502628" y="2779183"/>
                </a:cubicBezTo>
                <a:cubicBezTo>
                  <a:pt x="1490233" y="2779183"/>
                  <a:pt x="1484035" y="2773087"/>
                  <a:pt x="1484035" y="2760895"/>
                </a:cubicBezTo>
                <a:cubicBezTo>
                  <a:pt x="1484035" y="2751547"/>
                  <a:pt x="1487845" y="2744740"/>
                  <a:pt x="1495465" y="2740473"/>
                </a:cubicBezTo>
                <a:cubicBezTo>
                  <a:pt x="1503085" y="2736206"/>
                  <a:pt x="1515227" y="2734072"/>
                  <a:pt x="1531889" y="2734072"/>
                </a:cubicBezTo>
                <a:close/>
                <a:moveTo>
                  <a:pt x="4912730" y="2684085"/>
                </a:moveTo>
                <a:cubicBezTo>
                  <a:pt x="4919842" y="2684085"/>
                  <a:pt x="4925633" y="2686219"/>
                  <a:pt x="4930104" y="2690486"/>
                </a:cubicBezTo>
                <a:cubicBezTo>
                  <a:pt x="4934574" y="2694753"/>
                  <a:pt x="4936810" y="2700138"/>
                  <a:pt x="4936810" y="2706640"/>
                </a:cubicBezTo>
                <a:cubicBezTo>
                  <a:pt x="4936810" y="2707859"/>
                  <a:pt x="4936759" y="2708875"/>
                  <a:pt x="4936657" y="2709688"/>
                </a:cubicBezTo>
                <a:cubicBezTo>
                  <a:pt x="4936555" y="2710501"/>
                  <a:pt x="4936403" y="2711212"/>
                  <a:pt x="4936200" y="2711822"/>
                </a:cubicBezTo>
                <a:lnTo>
                  <a:pt x="4877983" y="2711822"/>
                </a:lnTo>
                <a:cubicBezTo>
                  <a:pt x="4880625" y="2703287"/>
                  <a:pt x="4884943" y="2696531"/>
                  <a:pt x="4890937" y="2691553"/>
                </a:cubicBezTo>
                <a:cubicBezTo>
                  <a:pt x="4896932" y="2686574"/>
                  <a:pt x="4904196" y="2684085"/>
                  <a:pt x="4912730" y="2684085"/>
                </a:cubicBezTo>
                <a:close/>
                <a:moveTo>
                  <a:pt x="4044736" y="2684085"/>
                </a:moveTo>
                <a:cubicBezTo>
                  <a:pt x="4051036" y="2684085"/>
                  <a:pt x="4056420" y="2685457"/>
                  <a:pt x="4060891" y="2688200"/>
                </a:cubicBezTo>
                <a:cubicBezTo>
                  <a:pt x="4065361" y="2690943"/>
                  <a:pt x="4069069" y="2694601"/>
                  <a:pt x="4072016" y="2699173"/>
                </a:cubicBezTo>
                <a:cubicBezTo>
                  <a:pt x="4074962" y="2703745"/>
                  <a:pt x="4077146" y="2709028"/>
                  <a:pt x="4078569" y="2715022"/>
                </a:cubicBezTo>
                <a:cubicBezTo>
                  <a:pt x="4079991" y="2721017"/>
                  <a:pt x="4080702" y="2727265"/>
                  <a:pt x="4080702" y="2733767"/>
                </a:cubicBezTo>
                <a:cubicBezTo>
                  <a:pt x="4080702" y="2740067"/>
                  <a:pt x="4080042" y="2746061"/>
                  <a:pt x="4078721" y="2751751"/>
                </a:cubicBezTo>
                <a:cubicBezTo>
                  <a:pt x="4077401" y="2757440"/>
                  <a:pt x="4075318" y="2762469"/>
                  <a:pt x="4072473" y="2766838"/>
                </a:cubicBezTo>
                <a:cubicBezTo>
                  <a:pt x="4069628" y="2771207"/>
                  <a:pt x="4066021" y="2774661"/>
                  <a:pt x="4061653" y="2777201"/>
                </a:cubicBezTo>
                <a:cubicBezTo>
                  <a:pt x="4057284" y="2779741"/>
                  <a:pt x="4052153" y="2781011"/>
                  <a:pt x="4046260" y="2781011"/>
                </a:cubicBezTo>
                <a:cubicBezTo>
                  <a:pt x="4040164" y="2781011"/>
                  <a:pt x="4034881" y="2779640"/>
                  <a:pt x="4030411" y="2776897"/>
                </a:cubicBezTo>
                <a:cubicBezTo>
                  <a:pt x="4025940" y="2774153"/>
                  <a:pt x="4022232" y="2770445"/>
                  <a:pt x="4019285" y="2765771"/>
                </a:cubicBezTo>
                <a:cubicBezTo>
                  <a:pt x="4016339" y="2761098"/>
                  <a:pt x="4014205" y="2755764"/>
                  <a:pt x="4012884" y="2749769"/>
                </a:cubicBezTo>
                <a:cubicBezTo>
                  <a:pt x="4011564" y="2743775"/>
                  <a:pt x="4010903" y="2737527"/>
                  <a:pt x="4010903" y="2731024"/>
                </a:cubicBezTo>
                <a:cubicBezTo>
                  <a:pt x="4010903" y="2724725"/>
                  <a:pt x="4011564" y="2718731"/>
                  <a:pt x="4012884" y="2713041"/>
                </a:cubicBezTo>
                <a:cubicBezTo>
                  <a:pt x="4014205" y="2707351"/>
                  <a:pt x="4016237" y="2702373"/>
                  <a:pt x="4018981" y="2698106"/>
                </a:cubicBezTo>
                <a:cubicBezTo>
                  <a:pt x="4021724" y="2693839"/>
                  <a:pt x="4025229" y="2690435"/>
                  <a:pt x="4029496" y="2687895"/>
                </a:cubicBezTo>
                <a:cubicBezTo>
                  <a:pt x="4033763" y="2685355"/>
                  <a:pt x="4038844" y="2684085"/>
                  <a:pt x="4044736" y="2684085"/>
                </a:cubicBezTo>
                <a:close/>
                <a:moveTo>
                  <a:pt x="3635161" y="2684085"/>
                </a:moveTo>
                <a:cubicBezTo>
                  <a:pt x="3641461" y="2684085"/>
                  <a:pt x="3646845" y="2685457"/>
                  <a:pt x="3651316" y="2688200"/>
                </a:cubicBezTo>
                <a:cubicBezTo>
                  <a:pt x="3655786" y="2690943"/>
                  <a:pt x="3659494" y="2694601"/>
                  <a:pt x="3662441" y="2699173"/>
                </a:cubicBezTo>
                <a:cubicBezTo>
                  <a:pt x="3665387" y="2703745"/>
                  <a:pt x="3667571" y="2709028"/>
                  <a:pt x="3668994" y="2715022"/>
                </a:cubicBezTo>
                <a:cubicBezTo>
                  <a:pt x="3670417" y="2721017"/>
                  <a:pt x="3671128" y="2727265"/>
                  <a:pt x="3671128" y="2733767"/>
                </a:cubicBezTo>
                <a:cubicBezTo>
                  <a:pt x="3671128" y="2740067"/>
                  <a:pt x="3670467" y="2746061"/>
                  <a:pt x="3669146" y="2751751"/>
                </a:cubicBezTo>
                <a:cubicBezTo>
                  <a:pt x="3667826" y="2757440"/>
                  <a:pt x="3665743" y="2762469"/>
                  <a:pt x="3662898" y="2766838"/>
                </a:cubicBezTo>
                <a:cubicBezTo>
                  <a:pt x="3660053" y="2771207"/>
                  <a:pt x="3656446" y="2774661"/>
                  <a:pt x="3652077" y="2777201"/>
                </a:cubicBezTo>
                <a:cubicBezTo>
                  <a:pt x="3647709" y="2779741"/>
                  <a:pt x="3642578" y="2781011"/>
                  <a:pt x="3636685" y="2781011"/>
                </a:cubicBezTo>
                <a:cubicBezTo>
                  <a:pt x="3630589" y="2781011"/>
                  <a:pt x="3625306" y="2779640"/>
                  <a:pt x="3620835" y="2776897"/>
                </a:cubicBezTo>
                <a:cubicBezTo>
                  <a:pt x="3616365" y="2774153"/>
                  <a:pt x="3612657" y="2770445"/>
                  <a:pt x="3609710" y="2765771"/>
                </a:cubicBezTo>
                <a:cubicBezTo>
                  <a:pt x="3606764" y="2761098"/>
                  <a:pt x="3604630" y="2755764"/>
                  <a:pt x="3603310" y="2749769"/>
                </a:cubicBezTo>
                <a:cubicBezTo>
                  <a:pt x="3601989" y="2743775"/>
                  <a:pt x="3601328" y="2737527"/>
                  <a:pt x="3601328" y="2731024"/>
                </a:cubicBezTo>
                <a:cubicBezTo>
                  <a:pt x="3601328" y="2724725"/>
                  <a:pt x="3601989" y="2718731"/>
                  <a:pt x="3603310" y="2713041"/>
                </a:cubicBezTo>
                <a:cubicBezTo>
                  <a:pt x="3604630" y="2707351"/>
                  <a:pt x="3606662" y="2702373"/>
                  <a:pt x="3609405" y="2698106"/>
                </a:cubicBezTo>
                <a:cubicBezTo>
                  <a:pt x="3612149" y="2693839"/>
                  <a:pt x="3615654" y="2690435"/>
                  <a:pt x="3619921" y="2687895"/>
                </a:cubicBezTo>
                <a:cubicBezTo>
                  <a:pt x="3624188" y="2685355"/>
                  <a:pt x="3629268" y="2684085"/>
                  <a:pt x="3635161" y="2684085"/>
                </a:cubicBezTo>
                <a:close/>
                <a:moveTo>
                  <a:pt x="3044611" y="2684085"/>
                </a:moveTo>
                <a:cubicBezTo>
                  <a:pt x="3050911" y="2684085"/>
                  <a:pt x="3056295" y="2685457"/>
                  <a:pt x="3060765" y="2688200"/>
                </a:cubicBezTo>
                <a:cubicBezTo>
                  <a:pt x="3065236" y="2690943"/>
                  <a:pt x="3068944" y="2694601"/>
                  <a:pt x="3071891" y="2699173"/>
                </a:cubicBezTo>
                <a:cubicBezTo>
                  <a:pt x="3074837" y="2703745"/>
                  <a:pt x="3077021" y="2709028"/>
                  <a:pt x="3078444" y="2715022"/>
                </a:cubicBezTo>
                <a:cubicBezTo>
                  <a:pt x="3079867" y="2721017"/>
                  <a:pt x="3080578" y="2727265"/>
                  <a:pt x="3080578" y="2733767"/>
                </a:cubicBezTo>
                <a:cubicBezTo>
                  <a:pt x="3080578" y="2740067"/>
                  <a:pt x="3079917" y="2746061"/>
                  <a:pt x="3078596" y="2751751"/>
                </a:cubicBezTo>
                <a:cubicBezTo>
                  <a:pt x="3077276" y="2757440"/>
                  <a:pt x="3075193" y="2762469"/>
                  <a:pt x="3072348" y="2766838"/>
                </a:cubicBezTo>
                <a:cubicBezTo>
                  <a:pt x="3069503" y="2771207"/>
                  <a:pt x="3065896" y="2774661"/>
                  <a:pt x="3061528" y="2777201"/>
                </a:cubicBezTo>
                <a:cubicBezTo>
                  <a:pt x="3057159" y="2779741"/>
                  <a:pt x="3052028" y="2781011"/>
                  <a:pt x="3046135" y="2781011"/>
                </a:cubicBezTo>
                <a:cubicBezTo>
                  <a:pt x="3040039" y="2781011"/>
                  <a:pt x="3034756" y="2779640"/>
                  <a:pt x="3030286" y="2776897"/>
                </a:cubicBezTo>
                <a:cubicBezTo>
                  <a:pt x="3025815" y="2774153"/>
                  <a:pt x="3022107" y="2770445"/>
                  <a:pt x="3019160" y="2765771"/>
                </a:cubicBezTo>
                <a:cubicBezTo>
                  <a:pt x="3016214" y="2761098"/>
                  <a:pt x="3014080" y="2755764"/>
                  <a:pt x="3012760" y="2749769"/>
                </a:cubicBezTo>
                <a:cubicBezTo>
                  <a:pt x="3011439" y="2743775"/>
                  <a:pt x="3010778" y="2737527"/>
                  <a:pt x="3010778" y="2731024"/>
                </a:cubicBezTo>
                <a:cubicBezTo>
                  <a:pt x="3010778" y="2724725"/>
                  <a:pt x="3011439" y="2718731"/>
                  <a:pt x="3012760" y="2713041"/>
                </a:cubicBezTo>
                <a:cubicBezTo>
                  <a:pt x="3014080" y="2707351"/>
                  <a:pt x="3016112" y="2702373"/>
                  <a:pt x="3018856" y="2698106"/>
                </a:cubicBezTo>
                <a:cubicBezTo>
                  <a:pt x="3021599" y="2693839"/>
                  <a:pt x="3025104" y="2690435"/>
                  <a:pt x="3029371" y="2687895"/>
                </a:cubicBezTo>
                <a:cubicBezTo>
                  <a:pt x="3033638" y="2685355"/>
                  <a:pt x="3038719" y="2684085"/>
                  <a:pt x="3044611" y="2684085"/>
                </a:cubicBezTo>
                <a:close/>
                <a:moveTo>
                  <a:pt x="2512430" y="2684085"/>
                </a:moveTo>
                <a:cubicBezTo>
                  <a:pt x="2519543" y="2684085"/>
                  <a:pt x="2525334" y="2686219"/>
                  <a:pt x="2529804" y="2690486"/>
                </a:cubicBezTo>
                <a:cubicBezTo>
                  <a:pt x="2534274" y="2694753"/>
                  <a:pt x="2536510" y="2700138"/>
                  <a:pt x="2536510" y="2706640"/>
                </a:cubicBezTo>
                <a:cubicBezTo>
                  <a:pt x="2536510" y="2707859"/>
                  <a:pt x="2536459" y="2708875"/>
                  <a:pt x="2536357" y="2709688"/>
                </a:cubicBezTo>
                <a:cubicBezTo>
                  <a:pt x="2536256" y="2710501"/>
                  <a:pt x="2536103" y="2711212"/>
                  <a:pt x="2535900" y="2711822"/>
                </a:cubicBezTo>
                <a:lnTo>
                  <a:pt x="2477683" y="2711822"/>
                </a:lnTo>
                <a:cubicBezTo>
                  <a:pt x="2480325" y="2703287"/>
                  <a:pt x="2484643" y="2696531"/>
                  <a:pt x="2490637" y="2691553"/>
                </a:cubicBezTo>
                <a:cubicBezTo>
                  <a:pt x="2496632" y="2686574"/>
                  <a:pt x="2503896" y="2684085"/>
                  <a:pt x="2512430" y="2684085"/>
                </a:cubicBezTo>
                <a:close/>
                <a:moveTo>
                  <a:pt x="902705" y="2684085"/>
                </a:moveTo>
                <a:cubicBezTo>
                  <a:pt x="909817" y="2684085"/>
                  <a:pt x="915609" y="2686219"/>
                  <a:pt x="920079" y="2690486"/>
                </a:cubicBezTo>
                <a:cubicBezTo>
                  <a:pt x="924549" y="2694753"/>
                  <a:pt x="926785" y="2700138"/>
                  <a:pt x="926785" y="2706640"/>
                </a:cubicBezTo>
                <a:cubicBezTo>
                  <a:pt x="926785" y="2707859"/>
                  <a:pt x="926734" y="2708875"/>
                  <a:pt x="926632" y="2709688"/>
                </a:cubicBezTo>
                <a:cubicBezTo>
                  <a:pt x="926531" y="2710501"/>
                  <a:pt x="926378" y="2711212"/>
                  <a:pt x="926175" y="2711822"/>
                </a:cubicBezTo>
                <a:lnTo>
                  <a:pt x="867958" y="2711822"/>
                </a:lnTo>
                <a:cubicBezTo>
                  <a:pt x="870600" y="2703287"/>
                  <a:pt x="874918" y="2696531"/>
                  <a:pt x="880912" y="2691553"/>
                </a:cubicBezTo>
                <a:cubicBezTo>
                  <a:pt x="886907" y="2686574"/>
                  <a:pt x="894171" y="2684085"/>
                  <a:pt x="902705" y="2684085"/>
                </a:cubicBezTo>
                <a:close/>
                <a:moveTo>
                  <a:pt x="2013854" y="2681951"/>
                </a:moveTo>
                <a:cubicBezTo>
                  <a:pt x="2018324" y="2681951"/>
                  <a:pt x="2022236" y="2682917"/>
                  <a:pt x="2025589" y="2684847"/>
                </a:cubicBezTo>
                <a:cubicBezTo>
                  <a:pt x="2028942" y="2686777"/>
                  <a:pt x="2031735" y="2689267"/>
                  <a:pt x="2033971" y="2692315"/>
                </a:cubicBezTo>
                <a:cubicBezTo>
                  <a:pt x="2036206" y="2695363"/>
                  <a:pt x="2037831" y="2698766"/>
                  <a:pt x="2038847" y="2702525"/>
                </a:cubicBezTo>
                <a:cubicBezTo>
                  <a:pt x="2039864" y="2706285"/>
                  <a:pt x="2040371" y="2709993"/>
                  <a:pt x="2040371" y="2713651"/>
                </a:cubicBezTo>
                <a:cubicBezTo>
                  <a:pt x="2040371" y="2721372"/>
                  <a:pt x="2038238" y="2727925"/>
                  <a:pt x="2033971" y="2733310"/>
                </a:cubicBezTo>
                <a:cubicBezTo>
                  <a:pt x="2029703" y="2738695"/>
                  <a:pt x="2023404" y="2741387"/>
                  <a:pt x="2015073" y="2741387"/>
                </a:cubicBezTo>
                <a:cubicBezTo>
                  <a:pt x="2010603" y="2741387"/>
                  <a:pt x="2006691" y="2740524"/>
                  <a:pt x="2003338" y="2738797"/>
                </a:cubicBezTo>
                <a:cubicBezTo>
                  <a:pt x="1999986" y="2737069"/>
                  <a:pt x="1997192" y="2734834"/>
                  <a:pt x="1994956" y="2732091"/>
                </a:cubicBezTo>
                <a:cubicBezTo>
                  <a:pt x="1992721" y="2729348"/>
                  <a:pt x="1991044" y="2726198"/>
                  <a:pt x="1989927" y="2722642"/>
                </a:cubicBezTo>
                <a:cubicBezTo>
                  <a:pt x="1988810" y="2719086"/>
                  <a:pt x="1988251" y="2715479"/>
                  <a:pt x="1988251" y="2711822"/>
                </a:cubicBezTo>
                <a:cubicBezTo>
                  <a:pt x="1988251" y="2708164"/>
                  <a:pt x="1988759" y="2704557"/>
                  <a:pt x="1989775" y="2701001"/>
                </a:cubicBezTo>
                <a:cubicBezTo>
                  <a:pt x="1990791" y="2697445"/>
                  <a:pt x="1992366" y="2694245"/>
                  <a:pt x="1994499" y="2691400"/>
                </a:cubicBezTo>
                <a:cubicBezTo>
                  <a:pt x="1996633" y="2688555"/>
                  <a:pt x="1999325" y="2686269"/>
                  <a:pt x="2002576" y="2684542"/>
                </a:cubicBezTo>
                <a:cubicBezTo>
                  <a:pt x="2005827" y="2682815"/>
                  <a:pt x="2009587" y="2681951"/>
                  <a:pt x="2013854" y="2681951"/>
                </a:cubicBezTo>
                <a:close/>
                <a:moveTo>
                  <a:pt x="1356629" y="2681951"/>
                </a:moveTo>
                <a:cubicBezTo>
                  <a:pt x="1361099" y="2681951"/>
                  <a:pt x="1365011" y="2682917"/>
                  <a:pt x="1368364" y="2684847"/>
                </a:cubicBezTo>
                <a:cubicBezTo>
                  <a:pt x="1371717" y="2686777"/>
                  <a:pt x="1374511" y="2689267"/>
                  <a:pt x="1376746" y="2692315"/>
                </a:cubicBezTo>
                <a:cubicBezTo>
                  <a:pt x="1378981" y="2695363"/>
                  <a:pt x="1380606" y="2698766"/>
                  <a:pt x="1381622" y="2702525"/>
                </a:cubicBezTo>
                <a:cubicBezTo>
                  <a:pt x="1382638" y="2706285"/>
                  <a:pt x="1383146" y="2709993"/>
                  <a:pt x="1383146" y="2713651"/>
                </a:cubicBezTo>
                <a:cubicBezTo>
                  <a:pt x="1383146" y="2721372"/>
                  <a:pt x="1381013" y="2727925"/>
                  <a:pt x="1376746" y="2733310"/>
                </a:cubicBezTo>
                <a:cubicBezTo>
                  <a:pt x="1372478" y="2738695"/>
                  <a:pt x="1366179" y="2741387"/>
                  <a:pt x="1357848" y="2741387"/>
                </a:cubicBezTo>
                <a:cubicBezTo>
                  <a:pt x="1353378" y="2741387"/>
                  <a:pt x="1349466" y="2740524"/>
                  <a:pt x="1346113" y="2738797"/>
                </a:cubicBezTo>
                <a:cubicBezTo>
                  <a:pt x="1342760" y="2737069"/>
                  <a:pt x="1339966" y="2734834"/>
                  <a:pt x="1337731" y="2732091"/>
                </a:cubicBezTo>
                <a:cubicBezTo>
                  <a:pt x="1335496" y="2729348"/>
                  <a:pt x="1333820" y="2726198"/>
                  <a:pt x="1332702" y="2722642"/>
                </a:cubicBezTo>
                <a:cubicBezTo>
                  <a:pt x="1331584" y="2719086"/>
                  <a:pt x="1331026" y="2715479"/>
                  <a:pt x="1331026" y="2711822"/>
                </a:cubicBezTo>
                <a:cubicBezTo>
                  <a:pt x="1331026" y="2708164"/>
                  <a:pt x="1331534" y="2704557"/>
                  <a:pt x="1332550" y="2701001"/>
                </a:cubicBezTo>
                <a:cubicBezTo>
                  <a:pt x="1333566" y="2697445"/>
                  <a:pt x="1335140" y="2694245"/>
                  <a:pt x="1337274" y="2691400"/>
                </a:cubicBezTo>
                <a:cubicBezTo>
                  <a:pt x="1339408" y="2688555"/>
                  <a:pt x="1342100" y="2686269"/>
                  <a:pt x="1345351" y="2684542"/>
                </a:cubicBezTo>
                <a:cubicBezTo>
                  <a:pt x="1348602" y="2682815"/>
                  <a:pt x="1352362" y="2681951"/>
                  <a:pt x="1356629" y="2681951"/>
                </a:cubicBezTo>
                <a:close/>
                <a:moveTo>
                  <a:pt x="4468941" y="2662444"/>
                </a:moveTo>
                <a:lnTo>
                  <a:pt x="4468941" y="2802652"/>
                </a:lnTo>
                <a:lnTo>
                  <a:pt x="4502469" y="2802652"/>
                </a:lnTo>
                <a:lnTo>
                  <a:pt x="4502469" y="2662444"/>
                </a:lnTo>
                <a:lnTo>
                  <a:pt x="4468941" y="2662444"/>
                </a:lnTo>
                <a:close/>
                <a:moveTo>
                  <a:pt x="3497391" y="2662444"/>
                </a:moveTo>
                <a:lnTo>
                  <a:pt x="3497391" y="2802652"/>
                </a:lnTo>
                <a:lnTo>
                  <a:pt x="3530919" y="2802652"/>
                </a:lnTo>
                <a:lnTo>
                  <a:pt x="3530919" y="2662444"/>
                </a:lnTo>
                <a:lnTo>
                  <a:pt x="3497391" y="2662444"/>
                </a:lnTo>
                <a:close/>
                <a:moveTo>
                  <a:pt x="3229472" y="2662444"/>
                </a:moveTo>
                <a:lnTo>
                  <a:pt x="3229472" y="2757847"/>
                </a:lnTo>
                <a:cubicBezTo>
                  <a:pt x="3229472" y="2766991"/>
                  <a:pt x="3230743" y="2774661"/>
                  <a:pt x="3233283" y="2780859"/>
                </a:cubicBezTo>
                <a:cubicBezTo>
                  <a:pt x="3235822" y="2787057"/>
                  <a:pt x="3239277" y="2792035"/>
                  <a:pt x="3243646" y="2795794"/>
                </a:cubicBezTo>
                <a:cubicBezTo>
                  <a:pt x="3248014" y="2799553"/>
                  <a:pt x="3253094" y="2802246"/>
                  <a:pt x="3258885" y="2803871"/>
                </a:cubicBezTo>
                <a:cubicBezTo>
                  <a:pt x="3264677" y="2805497"/>
                  <a:pt x="3270925" y="2806310"/>
                  <a:pt x="3277631" y="2806310"/>
                </a:cubicBezTo>
                <a:cubicBezTo>
                  <a:pt x="3281898" y="2806310"/>
                  <a:pt x="3286267" y="2805954"/>
                  <a:pt x="3290737" y="2805243"/>
                </a:cubicBezTo>
                <a:cubicBezTo>
                  <a:pt x="3295208" y="2804532"/>
                  <a:pt x="3299526" y="2803313"/>
                  <a:pt x="3303691" y="2801585"/>
                </a:cubicBezTo>
                <a:cubicBezTo>
                  <a:pt x="3307857" y="2799858"/>
                  <a:pt x="3311667" y="2797521"/>
                  <a:pt x="3315121" y="2794575"/>
                </a:cubicBezTo>
                <a:cubicBezTo>
                  <a:pt x="3318576" y="2791629"/>
                  <a:pt x="3321420" y="2787819"/>
                  <a:pt x="3323656" y="2783145"/>
                </a:cubicBezTo>
                <a:lnTo>
                  <a:pt x="3324875" y="2783145"/>
                </a:lnTo>
                <a:lnTo>
                  <a:pt x="3326704" y="2802652"/>
                </a:lnTo>
                <a:lnTo>
                  <a:pt x="3352917" y="2802652"/>
                </a:lnTo>
                <a:lnTo>
                  <a:pt x="3352917" y="2662444"/>
                </a:lnTo>
                <a:lnTo>
                  <a:pt x="3319084" y="2662444"/>
                </a:lnTo>
                <a:lnTo>
                  <a:pt x="3319084" y="2751446"/>
                </a:lnTo>
                <a:cubicBezTo>
                  <a:pt x="3316239" y="2760387"/>
                  <a:pt x="3311870" y="2767245"/>
                  <a:pt x="3305977" y="2772020"/>
                </a:cubicBezTo>
                <a:cubicBezTo>
                  <a:pt x="3300085" y="2776795"/>
                  <a:pt x="3293582" y="2779183"/>
                  <a:pt x="3286470" y="2779183"/>
                </a:cubicBezTo>
                <a:cubicBezTo>
                  <a:pt x="3279561" y="2779183"/>
                  <a:pt x="3273922" y="2776998"/>
                  <a:pt x="3269554" y="2772629"/>
                </a:cubicBezTo>
                <a:cubicBezTo>
                  <a:pt x="3265185" y="2768261"/>
                  <a:pt x="3263000" y="2761911"/>
                  <a:pt x="3263000" y="2753579"/>
                </a:cubicBezTo>
                <a:lnTo>
                  <a:pt x="3263000" y="2662444"/>
                </a:lnTo>
                <a:lnTo>
                  <a:pt x="3229472" y="2662444"/>
                </a:lnTo>
                <a:close/>
                <a:moveTo>
                  <a:pt x="2803134" y="2662444"/>
                </a:moveTo>
                <a:lnTo>
                  <a:pt x="2859217" y="2802652"/>
                </a:lnTo>
                <a:lnTo>
                  <a:pt x="2899755" y="2802652"/>
                </a:lnTo>
                <a:lnTo>
                  <a:pt x="2957667" y="2662444"/>
                </a:lnTo>
                <a:lnTo>
                  <a:pt x="2924749" y="2662444"/>
                </a:lnTo>
                <a:lnTo>
                  <a:pt x="2880553" y="2774915"/>
                </a:lnTo>
                <a:lnTo>
                  <a:pt x="2838185" y="2662444"/>
                </a:lnTo>
                <a:lnTo>
                  <a:pt x="2803134" y="2662444"/>
                </a:lnTo>
                <a:close/>
                <a:moveTo>
                  <a:pt x="1716217" y="2662444"/>
                </a:moveTo>
                <a:lnTo>
                  <a:pt x="1716217" y="2802652"/>
                </a:lnTo>
                <a:lnTo>
                  <a:pt x="1749745" y="2802652"/>
                </a:lnTo>
                <a:lnTo>
                  <a:pt x="1749745" y="2662444"/>
                </a:lnTo>
                <a:lnTo>
                  <a:pt x="1716217" y="2662444"/>
                </a:lnTo>
                <a:close/>
                <a:moveTo>
                  <a:pt x="1230442" y="2662444"/>
                </a:moveTo>
                <a:lnTo>
                  <a:pt x="1230442" y="2802652"/>
                </a:lnTo>
                <a:lnTo>
                  <a:pt x="1263970" y="2802652"/>
                </a:lnTo>
                <a:lnTo>
                  <a:pt x="1263970" y="2662444"/>
                </a:lnTo>
                <a:lnTo>
                  <a:pt x="1230442" y="2662444"/>
                </a:lnTo>
                <a:close/>
                <a:moveTo>
                  <a:pt x="660009" y="2662444"/>
                </a:moveTo>
                <a:lnTo>
                  <a:pt x="716092" y="2802652"/>
                </a:lnTo>
                <a:lnTo>
                  <a:pt x="756630" y="2802652"/>
                </a:lnTo>
                <a:lnTo>
                  <a:pt x="814542" y="2662444"/>
                </a:lnTo>
                <a:lnTo>
                  <a:pt x="781624" y="2662444"/>
                </a:lnTo>
                <a:lnTo>
                  <a:pt x="737428" y="2774915"/>
                </a:lnTo>
                <a:lnTo>
                  <a:pt x="695060" y="2662444"/>
                </a:lnTo>
                <a:lnTo>
                  <a:pt x="660009" y="2662444"/>
                </a:lnTo>
                <a:close/>
                <a:moveTo>
                  <a:pt x="5068483" y="2657872"/>
                </a:moveTo>
                <a:cubicBezTo>
                  <a:pt x="5063403" y="2657872"/>
                  <a:pt x="5058983" y="2658837"/>
                  <a:pt x="5055224" y="2660768"/>
                </a:cubicBezTo>
                <a:cubicBezTo>
                  <a:pt x="5051466" y="2662698"/>
                  <a:pt x="5048163" y="2665238"/>
                  <a:pt x="5045318" y="2668388"/>
                </a:cubicBezTo>
                <a:cubicBezTo>
                  <a:pt x="5042474" y="2671537"/>
                  <a:pt x="5039933" y="2675144"/>
                  <a:pt x="5037698" y="2679208"/>
                </a:cubicBezTo>
                <a:cubicBezTo>
                  <a:pt x="5035463" y="2683272"/>
                  <a:pt x="5033330" y="2687438"/>
                  <a:pt x="5031297" y="2691705"/>
                </a:cubicBezTo>
                <a:lnTo>
                  <a:pt x="5030078" y="2691705"/>
                </a:lnTo>
                <a:lnTo>
                  <a:pt x="5028554" y="2662444"/>
                </a:lnTo>
                <a:lnTo>
                  <a:pt x="5002342" y="2662444"/>
                </a:lnTo>
                <a:lnTo>
                  <a:pt x="5002342" y="2802652"/>
                </a:lnTo>
                <a:lnTo>
                  <a:pt x="5035869" y="2802652"/>
                </a:lnTo>
                <a:lnTo>
                  <a:pt x="5035869" y="2721271"/>
                </a:lnTo>
                <a:cubicBezTo>
                  <a:pt x="5037089" y="2717003"/>
                  <a:pt x="5038409" y="2712838"/>
                  <a:pt x="5039832" y="2708774"/>
                </a:cubicBezTo>
                <a:cubicBezTo>
                  <a:pt x="5041254" y="2704710"/>
                  <a:pt x="5042982" y="2701103"/>
                  <a:pt x="5045013" y="2697953"/>
                </a:cubicBezTo>
                <a:cubicBezTo>
                  <a:pt x="5047046" y="2694804"/>
                  <a:pt x="5049382" y="2692264"/>
                  <a:pt x="5052024" y="2690333"/>
                </a:cubicBezTo>
                <a:cubicBezTo>
                  <a:pt x="5054666" y="2688403"/>
                  <a:pt x="5058018" y="2687438"/>
                  <a:pt x="5062082" y="2687438"/>
                </a:cubicBezTo>
                <a:cubicBezTo>
                  <a:pt x="5065130" y="2687438"/>
                  <a:pt x="5068788" y="2687946"/>
                  <a:pt x="5073055" y="2688962"/>
                </a:cubicBezTo>
                <a:cubicBezTo>
                  <a:pt x="5077322" y="2689978"/>
                  <a:pt x="5080472" y="2691299"/>
                  <a:pt x="5082504" y="2692924"/>
                </a:cubicBezTo>
                <a:lnTo>
                  <a:pt x="5091343" y="2665797"/>
                </a:lnTo>
                <a:cubicBezTo>
                  <a:pt x="5084231" y="2660514"/>
                  <a:pt x="5076611" y="2657872"/>
                  <a:pt x="5068483" y="2657872"/>
                </a:cubicBezTo>
                <a:close/>
                <a:moveTo>
                  <a:pt x="4913645" y="2657872"/>
                </a:moveTo>
                <a:cubicBezTo>
                  <a:pt x="4902062" y="2657872"/>
                  <a:pt x="4891750" y="2659853"/>
                  <a:pt x="4882708" y="2663816"/>
                </a:cubicBezTo>
                <a:cubicBezTo>
                  <a:pt x="4873665" y="2667778"/>
                  <a:pt x="4866096" y="2673214"/>
                  <a:pt x="4860000" y="2680123"/>
                </a:cubicBezTo>
                <a:cubicBezTo>
                  <a:pt x="4853904" y="2687031"/>
                  <a:pt x="4849281" y="2695007"/>
                  <a:pt x="4846132" y="2704049"/>
                </a:cubicBezTo>
                <a:cubicBezTo>
                  <a:pt x="4842982" y="2713092"/>
                  <a:pt x="4841407" y="2722591"/>
                  <a:pt x="4841407" y="2732548"/>
                </a:cubicBezTo>
                <a:cubicBezTo>
                  <a:pt x="4841407" y="2742302"/>
                  <a:pt x="4842931" y="2751649"/>
                  <a:pt x="4845979" y="2760590"/>
                </a:cubicBezTo>
                <a:cubicBezTo>
                  <a:pt x="4849027" y="2769531"/>
                  <a:pt x="4853498" y="2777405"/>
                  <a:pt x="4859390" y="2784212"/>
                </a:cubicBezTo>
                <a:cubicBezTo>
                  <a:pt x="4865283" y="2791019"/>
                  <a:pt x="4872598" y="2796404"/>
                  <a:pt x="4881336" y="2800366"/>
                </a:cubicBezTo>
                <a:cubicBezTo>
                  <a:pt x="4890074" y="2804329"/>
                  <a:pt x="4900132" y="2806310"/>
                  <a:pt x="4911511" y="2806310"/>
                </a:cubicBezTo>
                <a:cubicBezTo>
                  <a:pt x="4917607" y="2806310"/>
                  <a:pt x="4923449" y="2805751"/>
                  <a:pt x="4929037" y="2804633"/>
                </a:cubicBezTo>
                <a:cubicBezTo>
                  <a:pt x="4934625" y="2803516"/>
                  <a:pt x="4939858" y="2802144"/>
                  <a:pt x="4944734" y="2800519"/>
                </a:cubicBezTo>
                <a:cubicBezTo>
                  <a:pt x="4949611" y="2798893"/>
                  <a:pt x="4953980" y="2797115"/>
                  <a:pt x="4957841" y="2795185"/>
                </a:cubicBezTo>
                <a:cubicBezTo>
                  <a:pt x="4961702" y="2793254"/>
                  <a:pt x="4964953" y="2791476"/>
                  <a:pt x="4967594" y="2789851"/>
                </a:cubicBezTo>
                <a:lnTo>
                  <a:pt x="4962108" y="2764857"/>
                </a:lnTo>
                <a:cubicBezTo>
                  <a:pt x="4956215" y="2769124"/>
                  <a:pt x="4949052" y="2772680"/>
                  <a:pt x="4940619" y="2775525"/>
                </a:cubicBezTo>
                <a:cubicBezTo>
                  <a:pt x="4932187" y="2778370"/>
                  <a:pt x="4924211" y="2779792"/>
                  <a:pt x="4916693" y="2779792"/>
                </a:cubicBezTo>
                <a:cubicBezTo>
                  <a:pt x="4909987" y="2779792"/>
                  <a:pt x="4904145" y="2778624"/>
                  <a:pt x="4899167" y="2776287"/>
                </a:cubicBezTo>
                <a:cubicBezTo>
                  <a:pt x="4894188" y="2773950"/>
                  <a:pt x="4889972" y="2770801"/>
                  <a:pt x="4886518" y="2766838"/>
                </a:cubicBezTo>
                <a:cubicBezTo>
                  <a:pt x="4883063" y="2762876"/>
                  <a:pt x="4880421" y="2758202"/>
                  <a:pt x="4878593" y="2752817"/>
                </a:cubicBezTo>
                <a:cubicBezTo>
                  <a:pt x="4876764" y="2747433"/>
                  <a:pt x="4875646" y="2741692"/>
                  <a:pt x="4875240" y="2735596"/>
                </a:cubicBezTo>
                <a:lnTo>
                  <a:pt x="4963937" y="2735596"/>
                </a:lnTo>
                <a:cubicBezTo>
                  <a:pt x="4964750" y="2734377"/>
                  <a:pt x="4965512" y="2732802"/>
                  <a:pt x="4966223" y="2730872"/>
                </a:cubicBezTo>
                <a:cubicBezTo>
                  <a:pt x="4966934" y="2728941"/>
                  <a:pt x="4967543" y="2726757"/>
                  <a:pt x="4968052" y="2724319"/>
                </a:cubicBezTo>
                <a:cubicBezTo>
                  <a:pt x="4968560" y="2721880"/>
                  <a:pt x="4968966" y="2719391"/>
                  <a:pt x="4969271" y="2716851"/>
                </a:cubicBezTo>
                <a:cubicBezTo>
                  <a:pt x="4969576" y="2714311"/>
                  <a:pt x="4969728" y="2711923"/>
                  <a:pt x="4969728" y="2709688"/>
                </a:cubicBezTo>
                <a:cubicBezTo>
                  <a:pt x="4969728" y="2693229"/>
                  <a:pt x="4964851" y="2680478"/>
                  <a:pt x="4955097" y="2671436"/>
                </a:cubicBezTo>
                <a:cubicBezTo>
                  <a:pt x="4945344" y="2662393"/>
                  <a:pt x="4931526" y="2657872"/>
                  <a:pt x="4913645" y="2657872"/>
                </a:cubicBezTo>
                <a:close/>
                <a:moveTo>
                  <a:pt x="4589337" y="2657872"/>
                </a:moveTo>
                <a:cubicBezTo>
                  <a:pt x="4574097" y="2657872"/>
                  <a:pt x="4561702" y="2661581"/>
                  <a:pt x="4552152" y="2668997"/>
                </a:cubicBezTo>
                <a:cubicBezTo>
                  <a:pt x="4542602" y="2676414"/>
                  <a:pt x="4537826" y="2686930"/>
                  <a:pt x="4537826" y="2700544"/>
                </a:cubicBezTo>
                <a:cubicBezTo>
                  <a:pt x="4537826" y="2704202"/>
                  <a:pt x="4538284" y="2708063"/>
                  <a:pt x="4539198" y="2712127"/>
                </a:cubicBezTo>
                <a:cubicBezTo>
                  <a:pt x="4540112" y="2716191"/>
                  <a:pt x="4541840" y="2720102"/>
                  <a:pt x="4544379" y="2723861"/>
                </a:cubicBezTo>
                <a:cubicBezTo>
                  <a:pt x="4546919" y="2727621"/>
                  <a:pt x="4550374" y="2731024"/>
                  <a:pt x="4554743" y="2734072"/>
                </a:cubicBezTo>
                <a:cubicBezTo>
                  <a:pt x="4559111" y="2737120"/>
                  <a:pt x="4564750" y="2739457"/>
                  <a:pt x="4571659" y="2741083"/>
                </a:cubicBezTo>
                <a:lnTo>
                  <a:pt x="4600920" y="2748398"/>
                </a:lnTo>
                <a:cubicBezTo>
                  <a:pt x="4607016" y="2750023"/>
                  <a:pt x="4611080" y="2752005"/>
                  <a:pt x="4613112" y="2754341"/>
                </a:cubicBezTo>
                <a:cubicBezTo>
                  <a:pt x="4615144" y="2756678"/>
                  <a:pt x="4616160" y="2759574"/>
                  <a:pt x="4616160" y="2763028"/>
                </a:cubicBezTo>
                <a:cubicBezTo>
                  <a:pt x="4616160" y="2768921"/>
                  <a:pt x="4614128" y="2773544"/>
                  <a:pt x="4610064" y="2776897"/>
                </a:cubicBezTo>
                <a:cubicBezTo>
                  <a:pt x="4606000" y="2780249"/>
                  <a:pt x="4600107" y="2781926"/>
                  <a:pt x="4592386" y="2781926"/>
                </a:cubicBezTo>
                <a:cubicBezTo>
                  <a:pt x="4585070" y="2781926"/>
                  <a:pt x="4577095" y="2780300"/>
                  <a:pt x="4568459" y="2777049"/>
                </a:cubicBezTo>
                <a:cubicBezTo>
                  <a:pt x="4559823" y="2773798"/>
                  <a:pt x="4552050" y="2768819"/>
                  <a:pt x="4545142" y="2762114"/>
                </a:cubicBezTo>
                <a:lnTo>
                  <a:pt x="4537217" y="2791070"/>
                </a:lnTo>
                <a:cubicBezTo>
                  <a:pt x="4542703" y="2794931"/>
                  <a:pt x="4550018" y="2798436"/>
                  <a:pt x="4559162" y="2801585"/>
                </a:cubicBezTo>
                <a:cubicBezTo>
                  <a:pt x="4568306" y="2804735"/>
                  <a:pt x="4578263" y="2806310"/>
                  <a:pt x="4589033" y="2806310"/>
                </a:cubicBezTo>
                <a:cubicBezTo>
                  <a:pt x="4597567" y="2806310"/>
                  <a:pt x="4605288" y="2805141"/>
                  <a:pt x="4612197" y="2802805"/>
                </a:cubicBezTo>
                <a:cubicBezTo>
                  <a:pt x="4619107" y="2800468"/>
                  <a:pt x="4624999" y="2797267"/>
                  <a:pt x="4629876" y="2793203"/>
                </a:cubicBezTo>
                <a:cubicBezTo>
                  <a:pt x="4634753" y="2789139"/>
                  <a:pt x="4638512" y="2784313"/>
                  <a:pt x="4641153" y="2778725"/>
                </a:cubicBezTo>
                <a:cubicBezTo>
                  <a:pt x="4643795" y="2773137"/>
                  <a:pt x="4645116" y="2767092"/>
                  <a:pt x="4645116" y="2760590"/>
                </a:cubicBezTo>
                <a:cubicBezTo>
                  <a:pt x="4645116" y="2756932"/>
                  <a:pt x="4644608" y="2752970"/>
                  <a:pt x="4643592" y="2748703"/>
                </a:cubicBezTo>
                <a:cubicBezTo>
                  <a:pt x="4642576" y="2744435"/>
                  <a:pt x="4640595" y="2740270"/>
                  <a:pt x="4637648" y="2736206"/>
                </a:cubicBezTo>
                <a:cubicBezTo>
                  <a:pt x="4634702" y="2732142"/>
                  <a:pt x="4630638" y="2728383"/>
                  <a:pt x="4625456" y="2724928"/>
                </a:cubicBezTo>
                <a:cubicBezTo>
                  <a:pt x="4620275" y="2721474"/>
                  <a:pt x="4613417" y="2718832"/>
                  <a:pt x="4604882" y="2717003"/>
                </a:cubicBezTo>
                <a:lnTo>
                  <a:pt x="4583242" y="2712127"/>
                </a:lnTo>
                <a:cubicBezTo>
                  <a:pt x="4576333" y="2710501"/>
                  <a:pt x="4571811" y="2708418"/>
                  <a:pt x="4569678" y="2705878"/>
                </a:cubicBezTo>
                <a:cubicBezTo>
                  <a:pt x="4567544" y="2703338"/>
                  <a:pt x="4566478" y="2700544"/>
                  <a:pt x="4566478" y="2697496"/>
                </a:cubicBezTo>
                <a:cubicBezTo>
                  <a:pt x="4566478" y="2692823"/>
                  <a:pt x="4568357" y="2689216"/>
                  <a:pt x="4572116" y="2686676"/>
                </a:cubicBezTo>
                <a:cubicBezTo>
                  <a:pt x="4575875" y="2684136"/>
                  <a:pt x="4581108" y="2682866"/>
                  <a:pt x="4587813" y="2682866"/>
                </a:cubicBezTo>
                <a:cubicBezTo>
                  <a:pt x="4596754" y="2682866"/>
                  <a:pt x="4604882" y="2684542"/>
                  <a:pt x="4612197" y="2687895"/>
                </a:cubicBezTo>
                <a:cubicBezTo>
                  <a:pt x="4619513" y="2691248"/>
                  <a:pt x="4625202" y="2694550"/>
                  <a:pt x="4629266" y="2697801"/>
                </a:cubicBezTo>
                <a:lnTo>
                  <a:pt x="4638105" y="2670369"/>
                </a:lnTo>
                <a:cubicBezTo>
                  <a:pt x="4631806" y="2666305"/>
                  <a:pt x="4624085" y="2663206"/>
                  <a:pt x="4614941" y="2661073"/>
                </a:cubicBezTo>
                <a:cubicBezTo>
                  <a:pt x="4605797" y="2658939"/>
                  <a:pt x="4597262" y="2657872"/>
                  <a:pt x="4589337" y="2657872"/>
                </a:cubicBezTo>
                <a:close/>
                <a:moveTo>
                  <a:pt x="4045651" y="2657872"/>
                </a:moveTo>
                <a:cubicBezTo>
                  <a:pt x="4033662" y="2657872"/>
                  <a:pt x="4023197" y="2659853"/>
                  <a:pt x="4014256" y="2663816"/>
                </a:cubicBezTo>
                <a:cubicBezTo>
                  <a:pt x="4005316" y="2667778"/>
                  <a:pt x="3997950" y="2673163"/>
                  <a:pt x="3992158" y="2679970"/>
                </a:cubicBezTo>
                <a:cubicBezTo>
                  <a:pt x="3986367" y="2686777"/>
                  <a:pt x="3982049" y="2694651"/>
                  <a:pt x="3979204" y="2703592"/>
                </a:cubicBezTo>
                <a:cubicBezTo>
                  <a:pt x="3976359" y="2712533"/>
                  <a:pt x="3974937" y="2721982"/>
                  <a:pt x="3974937" y="2731939"/>
                </a:cubicBezTo>
                <a:cubicBezTo>
                  <a:pt x="3974937" y="2741895"/>
                  <a:pt x="3976359" y="2751344"/>
                  <a:pt x="3979204" y="2760285"/>
                </a:cubicBezTo>
                <a:cubicBezTo>
                  <a:pt x="3982049" y="2769226"/>
                  <a:pt x="3986418" y="2777100"/>
                  <a:pt x="3992311" y="2783907"/>
                </a:cubicBezTo>
                <a:cubicBezTo>
                  <a:pt x="3998203" y="2790714"/>
                  <a:pt x="4005620" y="2796150"/>
                  <a:pt x="4014561" y="2800214"/>
                </a:cubicBezTo>
                <a:cubicBezTo>
                  <a:pt x="4023502" y="2804278"/>
                  <a:pt x="4034169" y="2806310"/>
                  <a:pt x="4046565" y="2806310"/>
                </a:cubicBezTo>
                <a:cubicBezTo>
                  <a:pt x="4058553" y="2806310"/>
                  <a:pt x="4068968" y="2804379"/>
                  <a:pt x="4077807" y="2800519"/>
                </a:cubicBezTo>
                <a:cubicBezTo>
                  <a:pt x="4086646" y="2796658"/>
                  <a:pt x="4093961" y="2791425"/>
                  <a:pt x="4099753" y="2784821"/>
                </a:cubicBezTo>
                <a:cubicBezTo>
                  <a:pt x="4105544" y="2778217"/>
                  <a:pt x="4109811" y="2770496"/>
                  <a:pt x="4112554" y="2761657"/>
                </a:cubicBezTo>
                <a:cubicBezTo>
                  <a:pt x="4115297" y="2752817"/>
                  <a:pt x="4116669" y="2743419"/>
                  <a:pt x="4116669" y="2733463"/>
                </a:cubicBezTo>
                <a:cubicBezTo>
                  <a:pt x="4116669" y="2723506"/>
                  <a:pt x="4115297" y="2714006"/>
                  <a:pt x="4112554" y="2704964"/>
                </a:cubicBezTo>
                <a:cubicBezTo>
                  <a:pt x="4109811" y="2695921"/>
                  <a:pt x="4105544" y="2687895"/>
                  <a:pt x="4099753" y="2680885"/>
                </a:cubicBezTo>
                <a:cubicBezTo>
                  <a:pt x="4093961" y="2673874"/>
                  <a:pt x="4086595" y="2668286"/>
                  <a:pt x="4077655" y="2664121"/>
                </a:cubicBezTo>
                <a:cubicBezTo>
                  <a:pt x="4068714" y="2659955"/>
                  <a:pt x="4058046" y="2657872"/>
                  <a:pt x="4045651" y="2657872"/>
                </a:cubicBezTo>
                <a:close/>
                <a:moveTo>
                  <a:pt x="3823070" y="2657872"/>
                </a:moveTo>
                <a:cubicBezTo>
                  <a:pt x="3812707" y="2657872"/>
                  <a:pt x="3803004" y="2659955"/>
                  <a:pt x="3793962" y="2664121"/>
                </a:cubicBezTo>
                <a:cubicBezTo>
                  <a:pt x="3784920" y="2668286"/>
                  <a:pt x="3778265" y="2674636"/>
                  <a:pt x="3773997" y="2683171"/>
                </a:cubicBezTo>
                <a:lnTo>
                  <a:pt x="3772778" y="2683171"/>
                </a:lnTo>
                <a:lnTo>
                  <a:pt x="3771254" y="2662444"/>
                </a:lnTo>
                <a:lnTo>
                  <a:pt x="3745042" y="2662444"/>
                </a:lnTo>
                <a:lnTo>
                  <a:pt x="3745042" y="2802652"/>
                </a:lnTo>
                <a:lnTo>
                  <a:pt x="3778570" y="2802652"/>
                </a:lnTo>
                <a:lnTo>
                  <a:pt x="3778570" y="2712736"/>
                </a:lnTo>
                <a:cubicBezTo>
                  <a:pt x="3779992" y="2708266"/>
                  <a:pt x="3782176" y="2704303"/>
                  <a:pt x="3785123" y="2700849"/>
                </a:cubicBezTo>
                <a:cubicBezTo>
                  <a:pt x="3788069" y="2697395"/>
                  <a:pt x="3791371" y="2694499"/>
                  <a:pt x="3795029" y="2692162"/>
                </a:cubicBezTo>
                <a:cubicBezTo>
                  <a:pt x="3798686" y="2689825"/>
                  <a:pt x="3802496" y="2688047"/>
                  <a:pt x="3806459" y="2686828"/>
                </a:cubicBezTo>
                <a:cubicBezTo>
                  <a:pt x="3810421" y="2685609"/>
                  <a:pt x="3814130" y="2684999"/>
                  <a:pt x="3817584" y="2684999"/>
                </a:cubicBezTo>
                <a:cubicBezTo>
                  <a:pt x="3831808" y="2684999"/>
                  <a:pt x="3838920" y="2693331"/>
                  <a:pt x="3838920" y="2709993"/>
                </a:cubicBezTo>
                <a:lnTo>
                  <a:pt x="3838920" y="2802652"/>
                </a:lnTo>
                <a:lnTo>
                  <a:pt x="3872448" y="2802652"/>
                </a:lnTo>
                <a:lnTo>
                  <a:pt x="3872448" y="2707250"/>
                </a:lnTo>
                <a:cubicBezTo>
                  <a:pt x="3872448" y="2698106"/>
                  <a:pt x="3871127" y="2690384"/>
                  <a:pt x="3868486" y="2684085"/>
                </a:cubicBezTo>
                <a:cubicBezTo>
                  <a:pt x="3865844" y="2677786"/>
                  <a:pt x="3862237" y="2672706"/>
                  <a:pt x="3857665" y="2668845"/>
                </a:cubicBezTo>
                <a:cubicBezTo>
                  <a:pt x="3853093" y="2664984"/>
                  <a:pt x="3847861" y="2662190"/>
                  <a:pt x="3841968" y="2660463"/>
                </a:cubicBezTo>
                <a:cubicBezTo>
                  <a:pt x="3836075" y="2658736"/>
                  <a:pt x="3829776" y="2657872"/>
                  <a:pt x="3823070" y="2657872"/>
                </a:cubicBezTo>
                <a:close/>
                <a:moveTo>
                  <a:pt x="3636076" y="2657872"/>
                </a:moveTo>
                <a:cubicBezTo>
                  <a:pt x="3624087" y="2657872"/>
                  <a:pt x="3613622" y="2659853"/>
                  <a:pt x="3604681" y="2663816"/>
                </a:cubicBezTo>
                <a:cubicBezTo>
                  <a:pt x="3595741" y="2667778"/>
                  <a:pt x="3588375" y="2673163"/>
                  <a:pt x="3582583" y="2679970"/>
                </a:cubicBezTo>
                <a:cubicBezTo>
                  <a:pt x="3576792" y="2686777"/>
                  <a:pt x="3572474" y="2694651"/>
                  <a:pt x="3569629" y="2703592"/>
                </a:cubicBezTo>
                <a:cubicBezTo>
                  <a:pt x="3566785" y="2712533"/>
                  <a:pt x="3565362" y="2721982"/>
                  <a:pt x="3565362" y="2731939"/>
                </a:cubicBezTo>
                <a:cubicBezTo>
                  <a:pt x="3565362" y="2741895"/>
                  <a:pt x="3566785" y="2751344"/>
                  <a:pt x="3569629" y="2760285"/>
                </a:cubicBezTo>
                <a:cubicBezTo>
                  <a:pt x="3572474" y="2769226"/>
                  <a:pt x="3576843" y="2777100"/>
                  <a:pt x="3582735" y="2783907"/>
                </a:cubicBezTo>
                <a:cubicBezTo>
                  <a:pt x="3588628" y="2790714"/>
                  <a:pt x="3596045" y="2796150"/>
                  <a:pt x="3604986" y="2800214"/>
                </a:cubicBezTo>
                <a:cubicBezTo>
                  <a:pt x="3613927" y="2804278"/>
                  <a:pt x="3624595" y="2806310"/>
                  <a:pt x="3636990" y="2806310"/>
                </a:cubicBezTo>
                <a:cubicBezTo>
                  <a:pt x="3648979" y="2806310"/>
                  <a:pt x="3659393" y="2804379"/>
                  <a:pt x="3668232" y="2800519"/>
                </a:cubicBezTo>
                <a:cubicBezTo>
                  <a:pt x="3677071" y="2796658"/>
                  <a:pt x="3684386" y="2791425"/>
                  <a:pt x="3690178" y="2784821"/>
                </a:cubicBezTo>
                <a:cubicBezTo>
                  <a:pt x="3695969" y="2778217"/>
                  <a:pt x="3700236" y="2770496"/>
                  <a:pt x="3702979" y="2761657"/>
                </a:cubicBezTo>
                <a:cubicBezTo>
                  <a:pt x="3705722" y="2752817"/>
                  <a:pt x="3707094" y="2743419"/>
                  <a:pt x="3707094" y="2733463"/>
                </a:cubicBezTo>
                <a:cubicBezTo>
                  <a:pt x="3707094" y="2723506"/>
                  <a:pt x="3705722" y="2714006"/>
                  <a:pt x="3702979" y="2704964"/>
                </a:cubicBezTo>
                <a:cubicBezTo>
                  <a:pt x="3700236" y="2695921"/>
                  <a:pt x="3695969" y="2687895"/>
                  <a:pt x="3690178" y="2680885"/>
                </a:cubicBezTo>
                <a:cubicBezTo>
                  <a:pt x="3684386" y="2673874"/>
                  <a:pt x="3677020" y="2668286"/>
                  <a:pt x="3668079" y="2664121"/>
                </a:cubicBezTo>
                <a:cubicBezTo>
                  <a:pt x="3659139" y="2659955"/>
                  <a:pt x="3648471" y="2657872"/>
                  <a:pt x="3636076" y="2657872"/>
                </a:cubicBezTo>
                <a:close/>
                <a:moveTo>
                  <a:pt x="3045526" y="2657872"/>
                </a:moveTo>
                <a:cubicBezTo>
                  <a:pt x="3033537" y="2657872"/>
                  <a:pt x="3023072" y="2659853"/>
                  <a:pt x="3014131" y="2663816"/>
                </a:cubicBezTo>
                <a:cubicBezTo>
                  <a:pt x="3005191" y="2667778"/>
                  <a:pt x="2997824" y="2673163"/>
                  <a:pt x="2992033" y="2679970"/>
                </a:cubicBezTo>
                <a:cubicBezTo>
                  <a:pt x="2986242" y="2686777"/>
                  <a:pt x="2981924" y="2694651"/>
                  <a:pt x="2979079" y="2703592"/>
                </a:cubicBezTo>
                <a:cubicBezTo>
                  <a:pt x="2976235" y="2712533"/>
                  <a:pt x="2974812" y="2721982"/>
                  <a:pt x="2974812" y="2731939"/>
                </a:cubicBezTo>
                <a:cubicBezTo>
                  <a:pt x="2974812" y="2741895"/>
                  <a:pt x="2976235" y="2751344"/>
                  <a:pt x="2979079" y="2760285"/>
                </a:cubicBezTo>
                <a:cubicBezTo>
                  <a:pt x="2981924" y="2769226"/>
                  <a:pt x="2986293" y="2777100"/>
                  <a:pt x="2992186" y="2783907"/>
                </a:cubicBezTo>
                <a:cubicBezTo>
                  <a:pt x="2998078" y="2790714"/>
                  <a:pt x="3005495" y="2796150"/>
                  <a:pt x="3014436" y="2800214"/>
                </a:cubicBezTo>
                <a:cubicBezTo>
                  <a:pt x="3023376" y="2804278"/>
                  <a:pt x="3034045" y="2806310"/>
                  <a:pt x="3046440" y="2806310"/>
                </a:cubicBezTo>
                <a:cubicBezTo>
                  <a:pt x="3058429" y="2806310"/>
                  <a:pt x="3068843" y="2804379"/>
                  <a:pt x="3077682" y="2800519"/>
                </a:cubicBezTo>
                <a:cubicBezTo>
                  <a:pt x="3086521" y="2796658"/>
                  <a:pt x="3093836" y="2791425"/>
                  <a:pt x="3099628" y="2784821"/>
                </a:cubicBezTo>
                <a:cubicBezTo>
                  <a:pt x="3105419" y="2778217"/>
                  <a:pt x="3109686" y="2770496"/>
                  <a:pt x="3112429" y="2761657"/>
                </a:cubicBezTo>
                <a:cubicBezTo>
                  <a:pt x="3115172" y="2752817"/>
                  <a:pt x="3116544" y="2743419"/>
                  <a:pt x="3116544" y="2733463"/>
                </a:cubicBezTo>
                <a:cubicBezTo>
                  <a:pt x="3116544" y="2723506"/>
                  <a:pt x="3115172" y="2714006"/>
                  <a:pt x="3112429" y="2704964"/>
                </a:cubicBezTo>
                <a:cubicBezTo>
                  <a:pt x="3109686" y="2695921"/>
                  <a:pt x="3105419" y="2687895"/>
                  <a:pt x="3099628" y="2680885"/>
                </a:cubicBezTo>
                <a:cubicBezTo>
                  <a:pt x="3093836" y="2673874"/>
                  <a:pt x="3086470" y="2668286"/>
                  <a:pt x="3077530" y="2664121"/>
                </a:cubicBezTo>
                <a:cubicBezTo>
                  <a:pt x="3068589" y="2659955"/>
                  <a:pt x="3057921" y="2657872"/>
                  <a:pt x="3045526" y="2657872"/>
                </a:cubicBezTo>
                <a:close/>
                <a:moveTo>
                  <a:pt x="2513345" y="2657872"/>
                </a:moveTo>
                <a:cubicBezTo>
                  <a:pt x="2501762" y="2657872"/>
                  <a:pt x="2491450" y="2659853"/>
                  <a:pt x="2482408" y="2663816"/>
                </a:cubicBezTo>
                <a:cubicBezTo>
                  <a:pt x="2473365" y="2667778"/>
                  <a:pt x="2465796" y="2673214"/>
                  <a:pt x="2459700" y="2680123"/>
                </a:cubicBezTo>
                <a:cubicBezTo>
                  <a:pt x="2453604" y="2687031"/>
                  <a:pt x="2448981" y="2695007"/>
                  <a:pt x="2445832" y="2704049"/>
                </a:cubicBezTo>
                <a:cubicBezTo>
                  <a:pt x="2442682" y="2713092"/>
                  <a:pt x="2441107" y="2722591"/>
                  <a:pt x="2441107" y="2732548"/>
                </a:cubicBezTo>
                <a:cubicBezTo>
                  <a:pt x="2441107" y="2742302"/>
                  <a:pt x="2442631" y="2751649"/>
                  <a:pt x="2445679" y="2760590"/>
                </a:cubicBezTo>
                <a:cubicBezTo>
                  <a:pt x="2448727" y="2769531"/>
                  <a:pt x="2453197" y="2777405"/>
                  <a:pt x="2459091" y="2784212"/>
                </a:cubicBezTo>
                <a:cubicBezTo>
                  <a:pt x="2464983" y="2791019"/>
                  <a:pt x="2472298" y="2796404"/>
                  <a:pt x="2481036" y="2800366"/>
                </a:cubicBezTo>
                <a:cubicBezTo>
                  <a:pt x="2489774" y="2804329"/>
                  <a:pt x="2499832" y="2806310"/>
                  <a:pt x="2511211" y="2806310"/>
                </a:cubicBezTo>
                <a:cubicBezTo>
                  <a:pt x="2517307" y="2806310"/>
                  <a:pt x="2523149" y="2805751"/>
                  <a:pt x="2528737" y="2804633"/>
                </a:cubicBezTo>
                <a:cubicBezTo>
                  <a:pt x="2534325" y="2803516"/>
                  <a:pt x="2539557" y="2802144"/>
                  <a:pt x="2544434" y="2800519"/>
                </a:cubicBezTo>
                <a:cubicBezTo>
                  <a:pt x="2549311" y="2798893"/>
                  <a:pt x="2553680" y="2797115"/>
                  <a:pt x="2557541" y="2795185"/>
                </a:cubicBezTo>
                <a:cubicBezTo>
                  <a:pt x="2561402" y="2793254"/>
                  <a:pt x="2564653" y="2791476"/>
                  <a:pt x="2567294" y="2789851"/>
                </a:cubicBezTo>
                <a:lnTo>
                  <a:pt x="2561808" y="2764857"/>
                </a:lnTo>
                <a:cubicBezTo>
                  <a:pt x="2555915" y="2769124"/>
                  <a:pt x="2548753" y="2772680"/>
                  <a:pt x="2540320" y="2775525"/>
                </a:cubicBezTo>
                <a:cubicBezTo>
                  <a:pt x="2531887" y="2778370"/>
                  <a:pt x="2523911" y="2779792"/>
                  <a:pt x="2516393" y="2779792"/>
                </a:cubicBezTo>
                <a:cubicBezTo>
                  <a:pt x="2509687" y="2779792"/>
                  <a:pt x="2503845" y="2778624"/>
                  <a:pt x="2498867" y="2776287"/>
                </a:cubicBezTo>
                <a:cubicBezTo>
                  <a:pt x="2493888" y="2773950"/>
                  <a:pt x="2489672" y="2770801"/>
                  <a:pt x="2486218" y="2766838"/>
                </a:cubicBezTo>
                <a:cubicBezTo>
                  <a:pt x="2482763" y="2762876"/>
                  <a:pt x="2480122" y="2758202"/>
                  <a:pt x="2478293" y="2752817"/>
                </a:cubicBezTo>
                <a:cubicBezTo>
                  <a:pt x="2476464" y="2747433"/>
                  <a:pt x="2475347" y="2741692"/>
                  <a:pt x="2474940" y="2735596"/>
                </a:cubicBezTo>
                <a:lnTo>
                  <a:pt x="2563637" y="2735596"/>
                </a:lnTo>
                <a:cubicBezTo>
                  <a:pt x="2564450" y="2734377"/>
                  <a:pt x="2565212" y="2732802"/>
                  <a:pt x="2565923" y="2730872"/>
                </a:cubicBezTo>
                <a:cubicBezTo>
                  <a:pt x="2566634" y="2728941"/>
                  <a:pt x="2567244" y="2726757"/>
                  <a:pt x="2567752" y="2724319"/>
                </a:cubicBezTo>
                <a:cubicBezTo>
                  <a:pt x="2568260" y="2721880"/>
                  <a:pt x="2568666" y="2719391"/>
                  <a:pt x="2568971" y="2716851"/>
                </a:cubicBezTo>
                <a:cubicBezTo>
                  <a:pt x="2569276" y="2714311"/>
                  <a:pt x="2569428" y="2711923"/>
                  <a:pt x="2569428" y="2709688"/>
                </a:cubicBezTo>
                <a:cubicBezTo>
                  <a:pt x="2569428" y="2693229"/>
                  <a:pt x="2564551" y="2680478"/>
                  <a:pt x="2554798" y="2671436"/>
                </a:cubicBezTo>
                <a:cubicBezTo>
                  <a:pt x="2545044" y="2662393"/>
                  <a:pt x="2531227" y="2657872"/>
                  <a:pt x="2513345" y="2657872"/>
                </a:cubicBezTo>
                <a:close/>
                <a:moveTo>
                  <a:pt x="1870445" y="2657872"/>
                </a:moveTo>
                <a:cubicBezTo>
                  <a:pt x="1860082" y="2657872"/>
                  <a:pt x="1850380" y="2659955"/>
                  <a:pt x="1841337" y="2664121"/>
                </a:cubicBezTo>
                <a:cubicBezTo>
                  <a:pt x="1832295" y="2668286"/>
                  <a:pt x="1825640" y="2674636"/>
                  <a:pt x="1821373" y="2683171"/>
                </a:cubicBezTo>
                <a:lnTo>
                  <a:pt x="1820153" y="2683171"/>
                </a:lnTo>
                <a:lnTo>
                  <a:pt x="1818629" y="2662444"/>
                </a:lnTo>
                <a:lnTo>
                  <a:pt x="1792417" y="2662444"/>
                </a:lnTo>
                <a:lnTo>
                  <a:pt x="1792417" y="2802652"/>
                </a:lnTo>
                <a:lnTo>
                  <a:pt x="1825945" y="2802652"/>
                </a:lnTo>
                <a:lnTo>
                  <a:pt x="1825945" y="2712736"/>
                </a:lnTo>
                <a:cubicBezTo>
                  <a:pt x="1827367" y="2708266"/>
                  <a:pt x="1829552" y="2704303"/>
                  <a:pt x="1832498" y="2700849"/>
                </a:cubicBezTo>
                <a:cubicBezTo>
                  <a:pt x="1835444" y="2697395"/>
                  <a:pt x="1838746" y="2694499"/>
                  <a:pt x="1842404" y="2692162"/>
                </a:cubicBezTo>
                <a:cubicBezTo>
                  <a:pt x="1846062" y="2689825"/>
                  <a:pt x="1849872" y="2688047"/>
                  <a:pt x="1853834" y="2686828"/>
                </a:cubicBezTo>
                <a:cubicBezTo>
                  <a:pt x="1857796" y="2685609"/>
                  <a:pt x="1861505" y="2684999"/>
                  <a:pt x="1864959" y="2684999"/>
                </a:cubicBezTo>
                <a:cubicBezTo>
                  <a:pt x="1879183" y="2684999"/>
                  <a:pt x="1886295" y="2693331"/>
                  <a:pt x="1886295" y="2709993"/>
                </a:cubicBezTo>
                <a:lnTo>
                  <a:pt x="1886295" y="2802652"/>
                </a:lnTo>
                <a:lnTo>
                  <a:pt x="1919823" y="2802652"/>
                </a:lnTo>
                <a:lnTo>
                  <a:pt x="1919823" y="2707250"/>
                </a:lnTo>
                <a:cubicBezTo>
                  <a:pt x="1919823" y="2698106"/>
                  <a:pt x="1918502" y="2690384"/>
                  <a:pt x="1915861" y="2684085"/>
                </a:cubicBezTo>
                <a:cubicBezTo>
                  <a:pt x="1913219" y="2677786"/>
                  <a:pt x="1909612" y="2672706"/>
                  <a:pt x="1905040" y="2668845"/>
                </a:cubicBezTo>
                <a:cubicBezTo>
                  <a:pt x="1900468" y="2664984"/>
                  <a:pt x="1895236" y="2662190"/>
                  <a:pt x="1889343" y="2660463"/>
                </a:cubicBezTo>
                <a:cubicBezTo>
                  <a:pt x="1883450" y="2658736"/>
                  <a:pt x="1877151" y="2657872"/>
                  <a:pt x="1870445" y="2657872"/>
                </a:cubicBezTo>
                <a:close/>
                <a:moveTo>
                  <a:pt x="1508115" y="2657872"/>
                </a:moveTo>
                <a:cubicBezTo>
                  <a:pt x="1488811" y="2657872"/>
                  <a:pt x="1472351" y="2661835"/>
                  <a:pt x="1458737" y="2669759"/>
                </a:cubicBezTo>
                <a:lnTo>
                  <a:pt x="1465138" y="2695058"/>
                </a:lnTo>
                <a:cubicBezTo>
                  <a:pt x="1476923" y="2688352"/>
                  <a:pt x="1490335" y="2684999"/>
                  <a:pt x="1505371" y="2684999"/>
                </a:cubicBezTo>
                <a:cubicBezTo>
                  <a:pt x="1516547" y="2684999"/>
                  <a:pt x="1524777" y="2686828"/>
                  <a:pt x="1530060" y="2690486"/>
                </a:cubicBezTo>
                <a:cubicBezTo>
                  <a:pt x="1535140" y="2694143"/>
                  <a:pt x="1537680" y="2699935"/>
                  <a:pt x="1537680" y="2707859"/>
                </a:cubicBezTo>
                <a:lnTo>
                  <a:pt x="1537680" y="2712431"/>
                </a:lnTo>
                <a:lnTo>
                  <a:pt x="1524574" y="2712431"/>
                </a:lnTo>
                <a:cubicBezTo>
                  <a:pt x="1512991" y="2712431"/>
                  <a:pt x="1502527" y="2713651"/>
                  <a:pt x="1493179" y="2716089"/>
                </a:cubicBezTo>
                <a:cubicBezTo>
                  <a:pt x="1483832" y="2718527"/>
                  <a:pt x="1475806" y="2722033"/>
                  <a:pt x="1469100" y="2726605"/>
                </a:cubicBezTo>
                <a:cubicBezTo>
                  <a:pt x="1462394" y="2731177"/>
                  <a:pt x="1457264" y="2736765"/>
                  <a:pt x="1453708" y="2743369"/>
                </a:cubicBezTo>
                <a:cubicBezTo>
                  <a:pt x="1450152" y="2749973"/>
                  <a:pt x="1448374" y="2757440"/>
                  <a:pt x="1448374" y="2765771"/>
                </a:cubicBezTo>
                <a:cubicBezTo>
                  <a:pt x="1448374" y="2777963"/>
                  <a:pt x="1452031" y="2787768"/>
                  <a:pt x="1459346" y="2795185"/>
                </a:cubicBezTo>
                <a:cubicBezTo>
                  <a:pt x="1466662" y="2802601"/>
                  <a:pt x="1476720" y="2806310"/>
                  <a:pt x="1489521" y="2806310"/>
                </a:cubicBezTo>
                <a:cubicBezTo>
                  <a:pt x="1499275" y="2806310"/>
                  <a:pt x="1508876" y="2804227"/>
                  <a:pt x="1518325" y="2800061"/>
                </a:cubicBezTo>
                <a:cubicBezTo>
                  <a:pt x="1527774" y="2795896"/>
                  <a:pt x="1535242" y="2790359"/>
                  <a:pt x="1540728" y="2783450"/>
                </a:cubicBezTo>
                <a:lnTo>
                  <a:pt x="1541947" y="2783450"/>
                </a:lnTo>
                <a:lnTo>
                  <a:pt x="1544386" y="2802652"/>
                </a:lnTo>
                <a:lnTo>
                  <a:pt x="1571208" y="2802652"/>
                </a:lnTo>
                <a:lnTo>
                  <a:pt x="1571208" y="2707250"/>
                </a:lnTo>
                <a:cubicBezTo>
                  <a:pt x="1571208" y="2698715"/>
                  <a:pt x="1569633" y="2691400"/>
                  <a:pt x="1566484" y="2685304"/>
                </a:cubicBezTo>
                <a:cubicBezTo>
                  <a:pt x="1563334" y="2679208"/>
                  <a:pt x="1559321" y="2674230"/>
                  <a:pt x="1554444" y="2670369"/>
                </a:cubicBezTo>
                <a:cubicBezTo>
                  <a:pt x="1543878" y="2662038"/>
                  <a:pt x="1528434" y="2657872"/>
                  <a:pt x="1508115" y="2657872"/>
                </a:cubicBezTo>
                <a:close/>
                <a:moveTo>
                  <a:pt x="1036513" y="2657872"/>
                </a:moveTo>
                <a:cubicBezTo>
                  <a:pt x="1021273" y="2657872"/>
                  <a:pt x="1008877" y="2661581"/>
                  <a:pt x="999327" y="2668997"/>
                </a:cubicBezTo>
                <a:cubicBezTo>
                  <a:pt x="989777" y="2676414"/>
                  <a:pt x="985002" y="2686930"/>
                  <a:pt x="985002" y="2700544"/>
                </a:cubicBezTo>
                <a:cubicBezTo>
                  <a:pt x="985002" y="2704202"/>
                  <a:pt x="985459" y="2708063"/>
                  <a:pt x="986373" y="2712127"/>
                </a:cubicBezTo>
                <a:cubicBezTo>
                  <a:pt x="987288" y="2716191"/>
                  <a:pt x="989015" y="2720102"/>
                  <a:pt x="991555" y="2723861"/>
                </a:cubicBezTo>
                <a:cubicBezTo>
                  <a:pt x="994095" y="2727621"/>
                  <a:pt x="997549" y="2731024"/>
                  <a:pt x="1001918" y="2734072"/>
                </a:cubicBezTo>
                <a:cubicBezTo>
                  <a:pt x="1006287" y="2737120"/>
                  <a:pt x="1011925" y="2739457"/>
                  <a:pt x="1018834" y="2741083"/>
                </a:cubicBezTo>
                <a:lnTo>
                  <a:pt x="1048095" y="2748398"/>
                </a:lnTo>
                <a:cubicBezTo>
                  <a:pt x="1054191" y="2750023"/>
                  <a:pt x="1058255" y="2752005"/>
                  <a:pt x="1060287" y="2754341"/>
                </a:cubicBezTo>
                <a:cubicBezTo>
                  <a:pt x="1062319" y="2756678"/>
                  <a:pt x="1063335" y="2759574"/>
                  <a:pt x="1063335" y="2763028"/>
                </a:cubicBezTo>
                <a:cubicBezTo>
                  <a:pt x="1063335" y="2768921"/>
                  <a:pt x="1061303" y="2773544"/>
                  <a:pt x="1057239" y="2776897"/>
                </a:cubicBezTo>
                <a:cubicBezTo>
                  <a:pt x="1053175" y="2780249"/>
                  <a:pt x="1047282" y="2781926"/>
                  <a:pt x="1039561" y="2781926"/>
                </a:cubicBezTo>
                <a:cubicBezTo>
                  <a:pt x="1032246" y="2781926"/>
                  <a:pt x="1024270" y="2780300"/>
                  <a:pt x="1015634" y="2777049"/>
                </a:cubicBezTo>
                <a:cubicBezTo>
                  <a:pt x="1006998" y="2773798"/>
                  <a:pt x="999225" y="2768819"/>
                  <a:pt x="992317" y="2762114"/>
                </a:cubicBezTo>
                <a:lnTo>
                  <a:pt x="984392" y="2791070"/>
                </a:lnTo>
                <a:cubicBezTo>
                  <a:pt x="989878" y="2794931"/>
                  <a:pt x="997193" y="2798436"/>
                  <a:pt x="1006337" y="2801585"/>
                </a:cubicBezTo>
                <a:cubicBezTo>
                  <a:pt x="1015481" y="2804735"/>
                  <a:pt x="1025438" y="2806310"/>
                  <a:pt x="1036208" y="2806310"/>
                </a:cubicBezTo>
                <a:cubicBezTo>
                  <a:pt x="1044742" y="2806310"/>
                  <a:pt x="1052464" y="2805141"/>
                  <a:pt x="1059373" y="2802805"/>
                </a:cubicBezTo>
                <a:cubicBezTo>
                  <a:pt x="1066281" y="2800468"/>
                  <a:pt x="1072174" y="2797267"/>
                  <a:pt x="1077051" y="2793203"/>
                </a:cubicBezTo>
                <a:cubicBezTo>
                  <a:pt x="1081928" y="2789139"/>
                  <a:pt x="1085687" y="2784313"/>
                  <a:pt x="1088329" y="2778725"/>
                </a:cubicBezTo>
                <a:cubicBezTo>
                  <a:pt x="1090970" y="2773137"/>
                  <a:pt x="1092291" y="2767092"/>
                  <a:pt x="1092291" y="2760590"/>
                </a:cubicBezTo>
                <a:cubicBezTo>
                  <a:pt x="1092291" y="2756932"/>
                  <a:pt x="1091783" y="2752970"/>
                  <a:pt x="1090767" y="2748703"/>
                </a:cubicBezTo>
                <a:cubicBezTo>
                  <a:pt x="1089751" y="2744435"/>
                  <a:pt x="1087770" y="2740270"/>
                  <a:pt x="1084823" y="2736206"/>
                </a:cubicBezTo>
                <a:cubicBezTo>
                  <a:pt x="1081877" y="2732142"/>
                  <a:pt x="1077813" y="2728383"/>
                  <a:pt x="1072632" y="2724928"/>
                </a:cubicBezTo>
                <a:cubicBezTo>
                  <a:pt x="1067450" y="2721474"/>
                  <a:pt x="1060592" y="2718832"/>
                  <a:pt x="1052057" y="2717003"/>
                </a:cubicBezTo>
                <a:lnTo>
                  <a:pt x="1030417" y="2712127"/>
                </a:lnTo>
                <a:cubicBezTo>
                  <a:pt x="1023508" y="2710501"/>
                  <a:pt x="1018987" y="2708418"/>
                  <a:pt x="1016853" y="2705878"/>
                </a:cubicBezTo>
                <a:cubicBezTo>
                  <a:pt x="1014719" y="2703338"/>
                  <a:pt x="1013653" y="2700544"/>
                  <a:pt x="1013653" y="2697496"/>
                </a:cubicBezTo>
                <a:cubicBezTo>
                  <a:pt x="1013653" y="2692823"/>
                  <a:pt x="1015532" y="2689216"/>
                  <a:pt x="1019291" y="2686676"/>
                </a:cubicBezTo>
                <a:cubicBezTo>
                  <a:pt x="1023051" y="2684136"/>
                  <a:pt x="1028283" y="2682866"/>
                  <a:pt x="1034989" y="2682866"/>
                </a:cubicBezTo>
                <a:cubicBezTo>
                  <a:pt x="1043929" y="2682866"/>
                  <a:pt x="1052057" y="2684542"/>
                  <a:pt x="1059373" y="2687895"/>
                </a:cubicBezTo>
                <a:cubicBezTo>
                  <a:pt x="1066688" y="2691248"/>
                  <a:pt x="1072377" y="2694550"/>
                  <a:pt x="1076441" y="2697801"/>
                </a:cubicBezTo>
                <a:lnTo>
                  <a:pt x="1085281" y="2670369"/>
                </a:lnTo>
                <a:cubicBezTo>
                  <a:pt x="1078981" y="2666305"/>
                  <a:pt x="1071260" y="2663206"/>
                  <a:pt x="1062116" y="2661073"/>
                </a:cubicBezTo>
                <a:cubicBezTo>
                  <a:pt x="1052972" y="2658939"/>
                  <a:pt x="1044437" y="2657872"/>
                  <a:pt x="1036513" y="2657872"/>
                </a:cubicBezTo>
                <a:close/>
                <a:moveTo>
                  <a:pt x="903620" y="2657872"/>
                </a:moveTo>
                <a:cubicBezTo>
                  <a:pt x="892037" y="2657872"/>
                  <a:pt x="881725" y="2659853"/>
                  <a:pt x="872683" y="2663816"/>
                </a:cubicBezTo>
                <a:cubicBezTo>
                  <a:pt x="863640" y="2667778"/>
                  <a:pt x="856071" y="2673214"/>
                  <a:pt x="849975" y="2680123"/>
                </a:cubicBezTo>
                <a:cubicBezTo>
                  <a:pt x="843879" y="2687031"/>
                  <a:pt x="839256" y="2695007"/>
                  <a:pt x="836107" y="2704049"/>
                </a:cubicBezTo>
                <a:cubicBezTo>
                  <a:pt x="832957" y="2713092"/>
                  <a:pt x="831382" y="2722591"/>
                  <a:pt x="831382" y="2732548"/>
                </a:cubicBezTo>
                <a:cubicBezTo>
                  <a:pt x="831382" y="2742302"/>
                  <a:pt x="832906" y="2751649"/>
                  <a:pt x="835954" y="2760590"/>
                </a:cubicBezTo>
                <a:cubicBezTo>
                  <a:pt x="839002" y="2769531"/>
                  <a:pt x="843473" y="2777405"/>
                  <a:pt x="849365" y="2784212"/>
                </a:cubicBezTo>
                <a:cubicBezTo>
                  <a:pt x="855258" y="2791019"/>
                  <a:pt x="862573" y="2796404"/>
                  <a:pt x="871311" y="2800366"/>
                </a:cubicBezTo>
                <a:cubicBezTo>
                  <a:pt x="880049" y="2804329"/>
                  <a:pt x="890107" y="2806310"/>
                  <a:pt x="901486" y="2806310"/>
                </a:cubicBezTo>
                <a:cubicBezTo>
                  <a:pt x="907582" y="2806310"/>
                  <a:pt x="913424" y="2805751"/>
                  <a:pt x="919012" y="2804633"/>
                </a:cubicBezTo>
                <a:cubicBezTo>
                  <a:pt x="924600" y="2803516"/>
                  <a:pt x="929833" y="2802144"/>
                  <a:pt x="934709" y="2800519"/>
                </a:cubicBezTo>
                <a:cubicBezTo>
                  <a:pt x="939586" y="2798893"/>
                  <a:pt x="943955" y="2797115"/>
                  <a:pt x="947816" y="2795185"/>
                </a:cubicBezTo>
                <a:cubicBezTo>
                  <a:pt x="951677" y="2793254"/>
                  <a:pt x="954928" y="2791476"/>
                  <a:pt x="957569" y="2789851"/>
                </a:cubicBezTo>
                <a:lnTo>
                  <a:pt x="952083" y="2764857"/>
                </a:lnTo>
                <a:cubicBezTo>
                  <a:pt x="946190" y="2769124"/>
                  <a:pt x="939027" y="2772680"/>
                  <a:pt x="930595" y="2775525"/>
                </a:cubicBezTo>
                <a:cubicBezTo>
                  <a:pt x="922162" y="2778370"/>
                  <a:pt x="914186" y="2779792"/>
                  <a:pt x="906668" y="2779792"/>
                </a:cubicBezTo>
                <a:cubicBezTo>
                  <a:pt x="899962" y="2779792"/>
                  <a:pt x="894120" y="2778624"/>
                  <a:pt x="889142" y="2776287"/>
                </a:cubicBezTo>
                <a:cubicBezTo>
                  <a:pt x="884163" y="2773950"/>
                  <a:pt x="879947" y="2770801"/>
                  <a:pt x="876493" y="2766838"/>
                </a:cubicBezTo>
                <a:cubicBezTo>
                  <a:pt x="873038" y="2762876"/>
                  <a:pt x="870397" y="2758202"/>
                  <a:pt x="868568" y="2752817"/>
                </a:cubicBezTo>
                <a:cubicBezTo>
                  <a:pt x="866739" y="2747433"/>
                  <a:pt x="865621" y="2741692"/>
                  <a:pt x="865215" y="2735596"/>
                </a:cubicBezTo>
                <a:lnTo>
                  <a:pt x="953912" y="2735596"/>
                </a:lnTo>
                <a:cubicBezTo>
                  <a:pt x="954725" y="2734377"/>
                  <a:pt x="955487" y="2732802"/>
                  <a:pt x="956198" y="2730872"/>
                </a:cubicBezTo>
                <a:cubicBezTo>
                  <a:pt x="956909" y="2728941"/>
                  <a:pt x="957519" y="2726757"/>
                  <a:pt x="958027" y="2724319"/>
                </a:cubicBezTo>
                <a:cubicBezTo>
                  <a:pt x="958535" y="2721880"/>
                  <a:pt x="958941" y="2719391"/>
                  <a:pt x="959246" y="2716851"/>
                </a:cubicBezTo>
                <a:cubicBezTo>
                  <a:pt x="959551" y="2714311"/>
                  <a:pt x="959703" y="2711923"/>
                  <a:pt x="959703" y="2709688"/>
                </a:cubicBezTo>
                <a:cubicBezTo>
                  <a:pt x="959703" y="2693229"/>
                  <a:pt x="954826" y="2680478"/>
                  <a:pt x="945073" y="2671436"/>
                </a:cubicBezTo>
                <a:cubicBezTo>
                  <a:pt x="935319" y="2662393"/>
                  <a:pt x="921502" y="2657872"/>
                  <a:pt x="903620" y="2657872"/>
                </a:cubicBezTo>
                <a:close/>
                <a:moveTo>
                  <a:pt x="584570" y="2657872"/>
                </a:moveTo>
                <a:cubicBezTo>
                  <a:pt x="574207" y="2657872"/>
                  <a:pt x="564504" y="2659955"/>
                  <a:pt x="555462" y="2664121"/>
                </a:cubicBezTo>
                <a:cubicBezTo>
                  <a:pt x="546420" y="2668286"/>
                  <a:pt x="539765" y="2674636"/>
                  <a:pt x="535498" y="2683171"/>
                </a:cubicBezTo>
                <a:lnTo>
                  <a:pt x="534278" y="2683171"/>
                </a:lnTo>
                <a:lnTo>
                  <a:pt x="532754" y="2662444"/>
                </a:lnTo>
                <a:lnTo>
                  <a:pt x="506542" y="2662444"/>
                </a:lnTo>
                <a:lnTo>
                  <a:pt x="506542" y="2802652"/>
                </a:lnTo>
                <a:lnTo>
                  <a:pt x="540070" y="2802652"/>
                </a:lnTo>
                <a:lnTo>
                  <a:pt x="540070" y="2712736"/>
                </a:lnTo>
                <a:cubicBezTo>
                  <a:pt x="541492" y="2708266"/>
                  <a:pt x="543676" y="2704303"/>
                  <a:pt x="546623" y="2700849"/>
                </a:cubicBezTo>
                <a:cubicBezTo>
                  <a:pt x="549569" y="2697395"/>
                  <a:pt x="552871" y="2694499"/>
                  <a:pt x="556529" y="2692162"/>
                </a:cubicBezTo>
                <a:cubicBezTo>
                  <a:pt x="560186" y="2689825"/>
                  <a:pt x="563996" y="2688047"/>
                  <a:pt x="567959" y="2686828"/>
                </a:cubicBezTo>
                <a:cubicBezTo>
                  <a:pt x="571921" y="2685609"/>
                  <a:pt x="575630" y="2684999"/>
                  <a:pt x="579084" y="2684999"/>
                </a:cubicBezTo>
                <a:cubicBezTo>
                  <a:pt x="593308" y="2684999"/>
                  <a:pt x="600420" y="2693331"/>
                  <a:pt x="600420" y="2709993"/>
                </a:cubicBezTo>
                <a:lnTo>
                  <a:pt x="600420" y="2802652"/>
                </a:lnTo>
                <a:lnTo>
                  <a:pt x="633948" y="2802652"/>
                </a:lnTo>
                <a:lnTo>
                  <a:pt x="633948" y="2707250"/>
                </a:lnTo>
                <a:cubicBezTo>
                  <a:pt x="633948" y="2698106"/>
                  <a:pt x="632627" y="2690384"/>
                  <a:pt x="629986" y="2684085"/>
                </a:cubicBezTo>
                <a:cubicBezTo>
                  <a:pt x="627344" y="2677786"/>
                  <a:pt x="623737" y="2672706"/>
                  <a:pt x="619165" y="2668845"/>
                </a:cubicBezTo>
                <a:cubicBezTo>
                  <a:pt x="614593" y="2664984"/>
                  <a:pt x="609361" y="2662190"/>
                  <a:pt x="603468" y="2660463"/>
                </a:cubicBezTo>
                <a:cubicBezTo>
                  <a:pt x="597575" y="2658736"/>
                  <a:pt x="591276" y="2657872"/>
                  <a:pt x="584570" y="2657872"/>
                </a:cubicBezTo>
                <a:close/>
                <a:moveTo>
                  <a:pt x="2086701" y="2657567"/>
                </a:moveTo>
                <a:cubicBezTo>
                  <a:pt x="2080199" y="2659441"/>
                  <a:pt x="2073442" y="2660950"/>
                  <a:pt x="2066432" y="2662097"/>
                </a:cubicBezTo>
                <a:cubicBezTo>
                  <a:pt x="2059422" y="2663243"/>
                  <a:pt x="2051649" y="2663816"/>
                  <a:pt x="2043115" y="2663816"/>
                </a:cubicBezTo>
                <a:cubicBezTo>
                  <a:pt x="2039254" y="2661835"/>
                  <a:pt x="2034733" y="2660349"/>
                  <a:pt x="2029551" y="2659358"/>
                </a:cubicBezTo>
                <a:cubicBezTo>
                  <a:pt x="2024370" y="2658368"/>
                  <a:pt x="2019137" y="2657872"/>
                  <a:pt x="2013854" y="2657872"/>
                </a:cubicBezTo>
                <a:cubicBezTo>
                  <a:pt x="2004913" y="2657872"/>
                  <a:pt x="1996938" y="2659295"/>
                  <a:pt x="1989927" y="2662139"/>
                </a:cubicBezTo>
                <a:cubicBezTo>
                  <a:pt x="1982917" y="2664984"/>
                  <a:pt x="1976922" y="2668896"/>
                  <a:pt x="1971944" y="2673874"/>
                </a:cubicBezTo>
                <a:cubicBezTo>
                  <a:pt x="1966966" y="2678853"/>
                  <a:pt x="1963155" y="2684796"/>
                  <a:pt x="1960514" y="2691705"/>
                </a:cubicBezTo>
                <a:cubicBezTo>
                  <a:pt x="1957872" y="2698614"/>
                  <a:pt x="1956552" y="2706031"/>
                  <a:pt x="1956552" y="2713955"/>
                </a:cubicBezTo>
                <a:cubicBezTo>
                  <a:pt x="1956552" y="2723506"/>
                  <a:pt x="1958584" y="2732345"/>
                  <a:pt x="1962648" y="2740473"/>
                </a:cubicBezTo>
                <a:cubicBezTo>
                  <a:pt x="1966712" y="2748601"/>
                  <a:pt x="1973315" y="2754595"/>
                  <a:pt x="1982460" y="2758456"/>
                </a:cubicBezTo>
                <a:lnTo>
                  <a:pt x="1982460" y="2759675"/>
                </a:lnTo>
                <a:cubicBezTo>
                  <a:pt x="1977176" y="2761707"/>
                  <a:pt x="1973112" y="2764552"/>
                  <a:pt x="1970268" y="2768210"/>
                </a:cubicBezTo>
                <a:cubicBezTo>
                  <a:pt x="1967423" y="2771867"/>
                  <a:pt x="1966001" y="2775830"/>
                  <a:pt x="1966001" y="2780097"/>
                </a:cubicBezTo>
                <a:cubicBezTo>
                  <a:pt x="1966001" y="2783348"/>
                  <a:pt x="1966915" y="2786701"/>
                  <a:pt x="1968744" y="2790155"/>
                </a:cubicBezTo>
                <a:cubicBezTo>
                  <a:pt x="1970572" y="2793610"/>
                  <a:pt x="1973824" y="2796353"/>
                  <a:pt x="1978497" y="2798385"/>
                </a:cubicBezTo>
                <a:lnTo>
                  <a:pt x="1978497" y="2799604"/>
                </a:lnTo>
                <a:cubicBezTo>
                  <a:pt x="1974636" y="2800823"/>
                  <a:pt x="1971029" y="2802754"/>
                  <a:pt x="1967677" y="2805395"/>
                </a:cubicBezTo>
                <a:cubicBezTo>
                  <a:pt x="1964324" y="2808037"/>
                  <a:pt x="1961378" y="2811034"/>
                  <a:pt x="1958838" y="2814387"/>
                </a:cubicBezTo>
                <a:cubicBezTo>
                  <a:pt x="1956298" y="2817740"/>
                  <a:pt x="1954316" y="2821397"/>
                  <a:pt x="1952894" y="2825360"/>
                </a:cubicBezTo>
                <a:cubicBezTo>
                  <a:pt x="1951471" y="2829322"/>
                  <a:pt x="1950760" y="2833335"/>
                  <a:pt x="1950760" y="2837399"/>
                </a:cubicBezTo>
                <a:cubicBezTo>
                  <a:pt x="1950760" y="2843089"/>
                  <a:pt x="1952234" y="2848423"/>
                  <a:pt x="1955180" y="2853401"/>
                </a:cubicBezTo>
                <a:cubicBezTo>
                  <a:pt x="1958126" y="2858380"/>
                  <a:pt x="1962444" y="2862698"/>
                  <a:pt x="1968134" y="2866355"/>
                </a:cubicBezTo>
                <a:cubicBezTo>
                  <a:pt x="1973824" y="2870013"/>
                  <a:pt x="1980783" y="2872909"/>
                  <a:pt x="1989013" y="2875042"/>
                </a:cubicBezTo>
                <a:cubicBezTo>
                  <a:pt x="1997242" y="2877176"/>
                  <a:pt x="2006742" y="2878243"/>
                  <a:pt x="2017511" y="2878243"/>
                </a:cubicBezTo>
                <a:cubicBezTo>
                  <a:pt x="2029703" y="2878243"/>
                  <a:pt x="2040117" y="2876922"/>
                  <a:pt x="2048754" y="2874280"/>
                </a:cubicBezTo>
                <a:cubicBezTo>
                  <a:pt x="2057390" y="2871639"/>
                  <a:pt x="2064552" y="2868083"/>
                  <a:pt x="2070242" y="2863612"/>
                </a:cubicBezTo>
                <a:cubicBezTo>
                  <a:pt x="2075931" y="2859142"/>
                  <a:pt x="2080097" y="2853960"/>
                  <a:pt x="2082739" y="2848067"/>
                </a:cubicBezTo>
                <a:cubicBezTo>
                  <a:pt x="2085380" y="2842175"/>
                  <a:pt x="2086701" y="2836079"/>
                  <a:pt x="2086701" y="2829779"/>
                </a:cubicBezTo>
                <a:cubicBezTo>
                  <a:pt x="2086701" y="2823480"/>
                  <a:pt x="2085482" y="2817892"/>
                  <a:pt x="2083043" y="2813015"/>
                </a:cubicBezTo>
                <a:cubicBezTo>
                  <a:pt x="2080605" y="2808139"/>
                  <a:pt x="2077202" y="2803973"/>
                  <a:pt x="2072833" y="2800519"/>
                </a:cubicBezTo>
                <a:cubicBezTo>
                  <a:pt x="2068464" y="2797064"/>
                  <a:pt x="2063384" y="2794321"/>
                  <a:pt x="2057593" y="2792289"/>
                </a:cubicBezTo>
                <a:cubicBezTo>
                  <a:pt x="2051802" y="2790257"/>
                  <a:pt x="2045553" y="2788835"/>
                  <a:pt x="2038847" y="2788022"/>
                </a:cubicBezTo>
                <a:lnTo>
                  <a:pt x="2009282" y="2784364"/>
                </a:lnTo>
                <a:cubicBezTo>
                  <a:pt x="2004608" y="2783755"/>
                  <a:pt x="2001154" y="2782637"/>
                  <a:pt x="1998919" y="2781011"/>
                </a:cubicBezTo>
                <a:cubicBezTo>
                  <a:pt x="1996684" y="2779386"/>
                  <a:pt x="1995566" y="2777455"/>
                  <a:pt x="1995566" y="2775220"/>
                </a:cubicBezTo>
                <a:cubicBezTo>
                  <a:pt x="1995566" y="2773188"/>
                  <a:pt x="1996480" y="2771207"/>
                  <a:pt x="1998309" y="2769277"/>
                </a:cubicBezTo>
                <a:cubicBezTo>
                  <a:pt x="2000138" y="2767346"/>
                  <a:pt x="2002780" y="2765771"/>
                  <a:pt x="2006234" y="2764552"/>
                </a:cubicBezTo>
                <a:cubicBezTo>
                  <a:pt x="2007453" y="2764552"/>
                  <a:pt x="2008723" y="2764603"/>
                  <a:pt x="2010044" y="2764705"/>
                </a:cubicBezTo>
                <a:cubicBezTo>
                  <a:pt x="2011365" y="2764806"/>
                  <a:pt x="2013143" y="2764857"/>
                  <a:pt x="2015378" y="2764857"/>
                </a:cubicBezTo>
                <a:cubicBezTo>
                  <a:pt x="2024522" y="2764857"/>
                  <a:pt x="2032701" y="2763485"/>
                  <a:pt x="2039914" y="2760742"/>
                </a:cubicBezTo>
                <a:cubicBezTo>
                  <a:pt x="2047128" y="2757999"/>
                  <a:pt x="2053173" y="2754341"/>
                  <a:pt x="2058050" y="2749769"/>
                </a:cubicBezTo>
                <a:cubicBezTo>
                  <a:pt x="2062927" y="2745197"/>
                  <a:pt x="2066635" y="2739813"/>
                  <a:pt x="2069175" y="2733615"/>
                </a:cubicBezTo>
                <a:cubicBezTo>
                  <a:pt x="2071715" y="2727417"/>
                  <a:pt x="2072985" y="2720763"/>
                  <a:pt x="2072985" y="2713651"/>
                </a:cubicBezTo>
                <a:cubicBezTo>
                  <a:pt x="2072985" y="2701865"/>
                  <a:pt x="2069531" y="2691603"/>
                  <a:pt x="2062622" y="2682866"/>
                </a:cubicBezTo>
                <a:lnTo>
                  <a:pt x="2062927" y="2681951"/>
                </a:lnTo>
                <a:lnTo>
                  <a:pt x="2084568" y="2684390"/>
                </a:lnTo>
                <a:lnTo>
                  <a:pt x="2086091" y="2682866"/>
                </a:lnTo>
                <a:lnTo>
                  <a:pt x="2089444" y="2659701"/>
                </a:lnTo>
                <a:lnTo>
                  <a:pt x="2086701" y="2657567"/>
                </a:lnTo>
                <a:close/>
                <a:moveTo>
                  <a:pt x="1429476" y="2657567"/>
                </a:moveTo>
                <a:cubicBezTo>
                  <a:pt x="1422974" y="2659441"/>
                  <a:pt x="1416217" y="2660950"/>
                  <a:pt x="1409207" y="2662097"/>
                </a:cubicBezTo>
                <a:cubicBezTo>
                  <a:pt x="1402196" y="2663243"/>
                  <a:pt x="1394424" y="2663816"/>
                  <a:pt x="1385890" y="2663816"/>
                </a:cubicBezTo>
                <a:cubicBezTo>
                  <a:pt x="1382029" y="2661835"/>
                  <a:pt x="1377508" y="2660349"/>
                  <a:pt x="1372326" y="2659358"/>
                </a:cubicBezTo>
                <a:cubicBezTo>
                  <a:pt x="1367144" y="2658368"/>
                  <a:pt x="1361912" y="2657872"/>
                  <a:pt x="1356629" y="2657872"/>
                </a:cubicBezTo>
                <a:cubicBezTo>
                  <a:pt x="1347688" y="2657872"/>
                  <a:pt x="1339712" y="2659295"/>
                  <a:pt x="1332702" y="2662139"/>
                </a:cubicBezTo>
                <a:cubicBezTo>
                  <a:pt x="1325692" y="2664984"/>
                  <a:pt x="1319697" y="2668896"/>
                  <a:pt x="1314719" y="2673874"/>
                </a:cubicBezTo>
                <a:cubicBezTo>
                  <a:pt x="1309741" y="2678853"/>
                  <a:pt x="1305931" y="2684796"/>
                  <a:pt x="1303289" y="2691705"/>
                </a:cubicBezTo>
                <a:cubicBezTo>
                  <a:pt x="1300647" y="2698614"/>
                  <a:pt x="1299327" y="2706031"/>
                  <a:pt x="1299327" y="2713955"/>
                </a:cubicBezTo>
                <a:cubicBezTo>
                  <a:pt x="1299327" y="2723506"/>
                  <a:pt x="1301358" y="2732345"/>
                  <a:pt x="1305423" y="2740473"/>
                </a:cubicBezTo>
                <a:cubicBezTo>
                  <a:pt x="1309486" y="2748601"/>
                  <a:pt x="1316090" y="2754595"/>
                  <a:pt x="1325234" y="2758456"/>
                </a:cubicBezTo>
                <a:lnTo>
                  <a:pt x="1325234" y="2759675"/>
                </a:lnTo>
                <a:cubicBezTo>
                  <a:pt x="1319951" y="2761707"/>
                  <a:pt x="1315887" y="2764552"/>
                  <a:pt x="1313042" y="2768210"/>
                </a:cubicBezTo>
                <a:cubicBezTo>
                  <a:pt x="1310198" y="2771867"/>
                  <a:pt x="1308775" y="2775830"/>
                  <a:pt x="1308775" y="2780097"/>
                </a:cubicBezTo>
                <a:cubicBezTo>
                  <a:pt x="1308775" y="2783348"/>
                  <a:pt x="1309690" y="2786701"/>
                  <a:pt x="1311518" y="2790155"/>
                </a:cubicBezTo>
                <a:cubicBezTo>
                  <a:pt x="1313347" y="2793610"/>
                  <a:pt x="1316599" y="2796353"/>
                  <a:pt x="1321272" y="2798385"/>
                </a:cubicBezTo>
                <a:lnTo>
                  <a:pt x="1321272" y="2799604"/>
                </a:lnTo>
                <a:cubicBezTo>
                  <a:pt x="1317411" y="2800823"/>
                  <a:pt x="1313804" y="2802754"/>
                  <a:pt x="1310452" y="2805395"/>
                </a:cubicBezTo>
                <a:cubicBezTo>
                  <a:pt x="1307099" y="2808037"/>
                  <a:pt x="1304152" y="2811034"/>
                  <a:pt x="1301612" y="2814387"/>
                </a:cubicBezTo>
                <a:cubicBezTo>
                  <a:pt x="1299073" y="2817740"/>
                  <a:pt x="1297091" y="2821397"/>
                  <a:pt x="1295669" y="2825360"/>
                </a:cubicBezTo>
                <a:cubicBezTo>
                  <a:pt x="1294246" y="2829322"/>
                  <a:pt x="1293535" y="2833335"/>
                  <a:pt x="1293535" y="2837399"/>
                </a:cubicBezTo>
                <a:cubicBezTo>
                  <a:pt x="1293535" y="2843089"/>
                  <a:pt x="1295008" y="2848423"/>
                  <a:pt x="1297955" y="2853401"/>
                </a:cubicBezTo>
                <a:cubicBezTo>
                  <a:pt x="1300901" y="2858380"/>
                  <a:pt x="1305219" y="2862698"/>
                  <a:pt x="1310909" y="2866355"/>
                </a:cubicBezTo>
                <a:cubicBezTo>
                  <a:pt x="1316599" y="2870013"/>
                  <a:pt x="1323558" y="2872909"/>
                  <a:pt x="1331788" y="2875042"/>
                </a:cubicBezTo>
                <a:cubicBezTo>
                  <a:pt x="1340017" y="2877176"/>
                  <a:pt x="1349517" y="2878243"/>
                  <a:pt x="1360286" y="2878243"/>
                </a:cubicBezTo>
                <a:cubicBezTo>
                  <a:pt x="1372478" y="2878243"/>
                  <a:pt x="1382892" y="2876922"/>
                  <a:pt x="1391529" y="2874280"/>
                </a:cubicBezTo>
                <a:cubicBezTo>
                  <a:pt x="1400164" y="2871639"/>
                  <a:pt x="1407327" y="2868083"/>
                  <a:pt x="1413017" y="2863612"/>
                </a:cubicBezTo>
                <a:cubicBezTo>
                  <a:pt x="1418707" y="2859142"/>
                  <a:pt x="1422872" y="2853960"/>
                  <a:pt x="1425514" y="2848067"/>
                </a:cubicBezTo>
                <a:cubicBezTo>
                  <a:pt x="1428155" y="2842175"/>
                  <a:pt x="1429476" y="2836079"/>
                  <a:pt x="1429476" y="2829779"/>
                </a:cubicBezTo>
                <a:cubicBezTo>
                  <a:pt x="1429476" y="2823480"/>
                  <a:pt x="1428257" y="2817892"/>
                  <a:pt x="1425819" y="2813015"/>
                </a:cubicBezTo>
                <a:cubicBezTo>
                  <a:pt x="1423380" y="2808139"/>
                  <a:pt x="1419976" y="2803973"/>
                  <a:pt x="1415608" y="2800519"/>
                </a:cubicBezTo>
                <a:cubicBezTo>
                  <a:pt x="1411239" y="2797064"/>
                  <a:pt x="1406159" y="2794321"/>
                  <a:pt x="1400368" y="2792289"/>
                </a:cubicBezTo>
                <a:cubicBezTo>
                  <a:pt x="1394576" y="2790257"/>
                  <a:pt x="1388328" y="2788835"/>
                  <a:pt x="1381622" y="2788022"/>
                </a:cubicBezTo>
                <a:lnTo>
                  <a:pt x="1352057" y="2784364"/>
                </a:lnTo>
                <a:cubicBezTo>
                  <a:pt x="1347383" y="2783755"/>
                  <a:pt x="1343929" y="2782637"/>
                  <a:pt x="1341694" y="2781011"/>
                </a:cubicBezTo>
                <a:cubicBezTo>
                  <a:pt x="1339458" y="2779386"/>
                  <a:pt x="1338341" y="2777455"/>
                  <a:pt x="1338341" y="2775220"/>
                </a:cubicBezTo>
                <a:cubicBezTo>
                  <a:pt x="1338341" y="2773188"/>
                  <a:pt x="1339255" y="2771207"/>
                  <a:pt x="1341084" y="2769277"/>
                </a:cubicBezTo>
                <a:cubicBezTo>
                  <a:pt x="1342913" y="2767346"/>
                  <a:pt x="1345554" y="2765771"/>
                  <a:pt x="1349009" y="2764552"/>
                </a:cubicBezTo>
                <a:cubicBezTo>
                  <a:pt x="1350228" y="2764552"/>
                  <a:pt x="1351498" y="2764603"/>
                  <a:pt x="1352819" y="2764705"/>
                </a:cubicBezTo>
                <a:cubicBezTo>
                  <a:pt x="1354140" y="2764806"/>
                  <a:pt x="1355918" y="2764857"/>
                  <a:pt x="1358153" y="2764857"/>
                </a:cubicBezTo>
                <a:cubicBezTo>
                  <a:pt x="1367297" y="2764857"/>
                  <a:pt x="1375476" y="2763485"/>
                  <a:pt x="1382689" y="2760742"/>
                </a:cubicBezTo>
                <a:cubicBezTo>
                  <a:pt x="1389903" y="2757999"/>
                  <a:pt x="1395948" y="2754341"/>
                  <a:pt x="1400825" y="2749769"/>
                </a:cubicBezTo>
                <a:cubicBezTo>
                  <a:pt x="1405702" y="2745197"/>
                  <a:pt x="1409410" y="2739813"/>
                  <a:pt x="1411950" y="2733615"/>
                </a:cubicBezTo>
                <a:cubicBezTo>
                  <a:pt x="1414490" y="2727417"/>
                  <a:pt x="1415760" y="2720763"/>
                  <a:pt x="1415760" y="2713651"/>
                </a:cubicBezTo>
                <a:cubicBezTo>
                  <a:pt x="1415760" y="2701865"/>
                  <a:pt x="1412306" y="2691603"/>
                  <a:pt x="1405397" y="2682866"/>
                </a:cubicBezTo>
                <a:lnTo>
                  <a:pt x="1405702" y="2681951"/>
                </a:lnTo>
                <a:lnTo>
                  <a:pt x="1427343" y="2684390"/>
                </a:lnTo>
                <a:lnTo>
                  <a:pt x="1428867" y="2682866"/>
                </a:lnTo>
                <a:lnTo>
                  <a:pt x="1432219" y="2659701"/>
                </a:lnTo>
                <a:lnTo>
                  <a:pt x="1429476" y="2657567"/>
                </a:lnTo>
                <a:close/>
                <a:moveTo>
                  <a:pt x="3406942" y="2620077"/>
                </a:moveTo>
                <a:lnTo>
                  <a:pt x="3401455" y="2661530"/>
                </a:lnTo>
                <a:lnTo>
                  <a:pt x="3381644" y="2664578"/>
                </a:lnTo>
                <a:lnTo>
                  <a:pt x="3381644" y="2682866"/>
                </a:lnTo>
                <a:lnTo>
                  <a:pt x="3399017" y="2682866"/>
                </a:lnTo>
                <a:lnTo>
                  <a:pt x="3399017" y="2770343"/>
                </a:lnTo>
                <a:cubicBezTo>
                  <a:pt x="3399017" y="2775830"/>
                  <a:pt x="3399424" y="2780808"/>
                  <a:pt x="3400237" y="2785279"/>
                </a:cubicBezTo>
                <a:cubicBezTo>
                  <a:pt x="3401049" y="2789749"/>
                  <a:pt x="3402574" y="2793559"/>
                  <a:pt x="3404809" y="2796709"/>
                </a:cubicBezTo>
                <a:cubicBezTo>
                  <a:pt x="3407044" y="2799858"/>
                  <a:pt x="3410143" y="2802246"/>
                  <a:pt x="3414105" y="2803871"/>
                </a:cubicBezTo>
                <a:cubicBezTo>
                  <a:pt x="3418067" y="2805497"/>
                  <a:pt x="3423097" y="2806310"/>
                  <a:pt x="3429193" y="2806310"/>
                </a:cubicBezTo>
                <a:cubicBezTo>
                  <a:pt x="3436102" y="2806310"/>
                  <a:pt x="3443061" y="2805345"/>
                  <a:pt x="3450071" y="2803414"/>
                </a:cubicBezTo>
                <a:cubicBezTo>
                  <a:pt x="3457082" y="2801484"/>
                  <a:pt x="3462517" y="2798893"/>
                  <a:pt x="3466378" y="2795642"/>
                </a:cubicBezTo>
                <a:lnTo>
                  <a:pt x="3460892" y="2771563"/>
                </a:lnTo>
                <a:cubicBezTo>
                  <a:pt x="3455812" y="2774407"/>
                  <a:pt x="3451951" y="2776338"/>
                  <a:pt x="3449309" y="2777354"/>
                </a:cubicBezTo>
                <a:cubicBezTo>
                  <a:pt x="3446668" y="2778370"/>
                  <a:pt x="3444026" y="2778878"/>
                  <a:pt x="3441385" y="2778878"/>
                </a:cubicBezTo>
                <a:cubicBezTo>
                  <a:pt x="3437930" y="2778878"/>
                  <a:pt x="3435593" y="2777811"/>
                  <a:pt x="3434374" y="2775677"/>
                </a:cubicBezTo>
                <a:cubicBezTo>
                  <a:pt x="3433155" y="2773544"/>
                  <a:pt x="3432545" y="2769429"/>
                  <a:pt x="3432545" y="2763333"/>
                </a:cubicBezTo>
                <a:lnTo>
                  <a:pt x="3432545" y="2682866"/>
                </a:lnTo>
                <a:lnTo>
                  <a:pt x="3459368" y="2682866"/>
                </a:lnTo>
                <a:lnTo>
                  <a:pt x="3459368" y="2662444"/>
                </a:lnTo>
                <a:lnTo>
                  <a:pt x="3432545" y="2662444"/>
                </a:lnTo>
                <a:lnTo>
                  <a:pt x="3432545" y="2620077"/>
                </a:lnTo>
                <a:lnTo>
                  <a:pt x="3406942" y="2620077"/>
                </a:lnTo>
                <a:close/>
                <a:moveTo>
                  <a:pt x="2187742" y="2620077"/>
                </a:moveTo>
                <a:lnTo>
                  <a:pt x="2182256" y="2661530"/>
                </a:lnTo>
                <a:lnTo>
                  <a:pt x="2162444" y="2664578"/>
                </a:lnTo>
                <a:lnTo>
                  <a:pt x="2162444" y="2682866"/>
                </a:lnTo>
                <a:lnTo>
                  <a:pt x="2179818" y="2682866"/>
                </a:lnTo>
                <a:lnTo>
                  <a:pt x="2179818" y="2770343"/>
                </a:lnTo>
                <a:cubicBezTo>
                  <a:pt x="2179818" y="2775830"/>
                  <a:pt x="2180224" y="2780808"/>
                  <a:pt x="2181037" y="2785279"/>
                </a:cubicBezTo>
                <a:cubicBezTo>
                  <a:pt x="2181849" y="2789749"/>
                  <a:pt x="2183373" y="2793559"/>
                  <a:pt x="2185609" y="2796709"/>
                </a:cubicBezTo>
                <a:cubicBezTo>
                  <a:pt x="2187844" y="2799858"/>
                  <a:pt x="2190943" y="2802246"/>
                  <a:pt x="2194905" y="2803871"/>
                </a:cubicBezTo>
                <a:cubicBezTo>
                  <a:pt x="2198867" y="2805497"/>
                  <a:pt x="2203897" y="2806310"/>
                  <a:pt x="2209993" y="2806310"/>
                </a:cubicBezTo>
                <a:cubicBezTo>
                  <a:pt x="2216901" y="2806310"/>
                  <a:pt x="2223861" y="2805345"/>
                  <a:pt x="2230871" y="2803414"/>
                </a:cubicBezTo>
                <a:cubicBezTo>
                  <a:pt x="2237882" y="2801484"/>
                  <a:pt x="2243317" y="2798893"/>
                  <a:pt x="2247178" y="2795642"/>
                </a:cubicBezTo>
                <a:lnTo>
                  <a:pt x="2241692" y="2771563"/>
                </a:lnTo>
                <a:cubicBezTo>
                  <a:pt x="2236612" y="2774407"/>
                  <a:pt x="2232751" y="2776338"/>
                  <a:pt x="2230109" y="2777354"/>
                </a:cubicBezTo>
                <a:cubicBezTo>
                  <a:pt x="2227468" y="2778370"/>
                  <a:pt x="2224826" y="2778878"/>
                  <a:pt x="2222185" y="2778878"/>
                </a:cubicBezTo>
                <a:cubicBezTo>
                  <a:pt x="2218730" y="2778878"/>
                  <a:pt x="2216393" y="2777811"/>
                  <a:pt x="2215174" y="2775677"/>
                </a:cubicBezTo>
                <a:cubicBezTo>
                  <a:pt x="2213955" y="2773544"/>
                  <a:pt x="2213345" y="2769429"/>
                  <a:pt x="2213345" y="2763333"/>
                </a:cubicBezTo>
                <a:lnTo>
                  <a:pt x="2213345" y="2682866"/>
                </a:lnTo>
                <a:lnTo>
                  <a:pt x="2240168" y="2682866"/>
                </a:lnTo>
                <a:lnTo>
                  <a:pt x="2240168" y="2662444"/>
                </a:lnTo>
                <a:lnTo>
                  <a:pt x="2213345" y="2662444"/>
                </a:lnTo>
                <a:lnTo>
                  <a:pt x="2213345" y="2620077"/>
                </a:lnTo>
                <a:lnTo>
                  <a:pt x="2187742" y="2620077"/>
                </a:lnTo>
                <a:close/>
                <a:moveTo>
                  <a:pt x="1625767" y="2620077"/>
                </a:moveTo>
                <a:lnTo>
                  <a:pt x="1620281" y="2661530"/>
                </a:lnTo>
                <a:lnTo>
                  <a:pt x="1600469" y="2664578"/>
                </a:lnTo>
                <a:lnTo>
                  <a:pt x="1600469" y="2682866"/>
                </a:lnTo>
                <a:lnTo>
                  <a:pt x="1617843" y="2682866"/>
                </a:lnTo>
                <a:lnTo>
                  <a:pt x="1617843" y="2770343"/>
                </a:lnTo>
                <a:cubicBezTo>
                  <a:pt x="1617843" y="2775830"/>
                  <a:pt x="1618249" y="2780808"/>
                  <a:pt x="1619062" y="2785279"/>
                </a:cubicBezTo>
                <a:cubicBezTo>
                  <a:pt x="1619875" y="2789749"/>
                  <a:pt x="1621399" y="2793559"/>
                  <a:pt x="1623634" y="2796709"/>
                </a:cubicBezTo>
                <a:cubicBezTo>
                  <a:pt x="1625869" y="2799858"/>
                  <a:pt x="1628968" y="2802246"/>
                  <a:pt x="1632930" y="2803871"/>
                </a:cubicBezTo>
                <a:cubicBezTo>
                  <a:pt x="1636893" y="2805497"/>
                  <a:pt x="1641922" y="2806310"/>
                  <a:pt x="1648018" y="2806310"/>
                </a:cubicBezTo>
                <a:cubicBezTo>
                  <a:pt x="1654927" y="2806310"/>
                  <a:pt x="1661886" y="2805345"/>
                  <a:pt x="1668897" y="2803414"/>
                </a:cubicBezTo>
                <a:cubicBezTo>
                  <a:pt x="1675907" y="2801484"/>
                  <a:pt x="1681343" y="2798893"/>
                  <a:pt x="1685203" y="2795642"/>
                </a:cubicBezTo>
                <a:lnTo>
                  <a:pt x="1679717" y="2771563"/>
                </a:lnTo>
                <a:cubicBezTo>
                  <a:pt x="1674637" y="2774407"/>
                  <a:pt x="1670776" y="2776338"/>
                  <a:pt x="1668135" y="2777354"/>
                </a:cubicBezTo>
                <a:cubicBezTo>
                  <a:pt x="1665493" y="2778370"/>
                  <a:pt x="1662852" y="2778878"/>
                  <a:pt x="1660209" y="2778878"/>
                </a:cubicBezTo>
                <a:cubicBezTo>
                  <a:pt x="1656755" y="2778878"/>
                  <a:pt x="1654418" y="2777811"/>
                  <a:pt x="1653199" y="2775677"/>
                </a:cubicBezTo>
                <a:cubicBezTo>
                  <a:pt x="1651980" y="2773544"/>
                  <a:pt x="1651370" y="2769429"/>
                  <a:pt x="1651370" y="2763333"/>
                </a:cubicBezTo>
                <a:lnTo>
                  <a:pt x="1651370" y="2682866"/>
                </a:lnTo>
                <a:lnTo>
                  <a:pt x="1678193" y="2682866"/>
                </a:lnTo>
                <a:lnTo>
                  <a:pt x="1678193" y="2662444"/>
                </a:lnTo>
                <a:lnTo>
                  <a:pt x="1651370" y="2662444"/>
                </a:lnTo>
                <a:lnTo>
                  <a:pt x="1651370" y="2620077"/>
                </a:lnTo>
                <a:lnTo>
                  <a:pt x="1625767" y="2620077"/>
                </a:lnTo>
                <a:close/>
                <a:moveTo>
                  <a:pt x="1139992" y="2620077"/>
                </a:moveTo>
                <a:lnTo>
                  <a:pt x="1134506" y="2661530"/>
                </a:lnTo>
                <a:lnTo>
                  <a:pt x="1114694" y="2664578"/>
                </a:lnTo>
                <a:lnTo>
                  <a:pt x="1114694" y="2682866"/>
                </a:lnTo>
                <a:lnTo>
                  <a:pt x="1132067" y="2682866"/>
                </a:lnTo>
                <a:lnTo>
                  <a:pt x="1132067" y="2770343"/>
                </a:lnTo>
                <a:cubicBezTo>
                  <a:pt x="1132067" y="2775830"/>
                  <a:pt x="1132474" y="2780808"/>
                  <a:pt x="1133287" y="2785279"/>
                </a:cubicBezTo>
                <a:cubicBezTo>
                  <a:pt x="1134100" y="2789749"/>
                  <a:pt x="1135624" y="2793559"/>
                  <a:pt x="1137859" y="2796709"/>
                </a:cubicBezTo>
                <a:cubicBezTo>
                  <a:pt x="1140094" y="2799858"/>
                  <a:pt x="1143193" y="2802246"/>
                  <a:pt x="1147155" y="2803871"/>
                </a:cubicBezTo>
                <a:cubicBezTo>
                  <a:pt x="1151117" y="2805497"/>
                  <a:pt x="1156147" y="2806310"/>
                  <a:pt x="1162242" y="2806310"/>
                </a:cubicBezTo>
                <a:cubicBezTo>
                  <a:pt x="1169152" y="2806310"/>
                  <a:pt x="1176111" y="2805345"/>
                  <a:pt x="1183122" y="2803414"/>
                </a:cubicBezTo>
                <a:cubicBezTo>
                  <a:pt x="1190132" y="2801484"/>
                  <a:pt x="1195567" y="2798893"/>
                  <a:pt x="1199428" y="2795642"/>
                </a:cubicBezTo>
                <a:lnTo>
                  <a:pt x="1193942" y="2771563"/>
                </a:lnTo>
                <a:cubicBezTo>
                  <a:pt x="1188862" y="2774407"/>
                  <a:pt x="1185001" y="2776338"/>
                  <a:pt x="1182359" y="2777354"/>
                </a:cubicBezTo>
                <a:cubicBezTo>
                  <a:pt x="1179718" y="2778370"/>
                  <a:pt x="1177076" y="2778878"/>
                  <a:pt x="1174435" y="2778878"/>
                </a:cubicBezTo>
                <a:cubicBezTo>
                  <a:pt x="1170980" y="2778878"/>
                  <a:pt x="1168643" y="2777811"/>
                  <a:pt x="1167424" y="2775677"/>
                </a:cubicBezTo>
                <a:cubicBezTo>
                  <a:pt x="1166205" y="2773544"/>
                  <a:pt x="1165596" y="2769429"/>
                  <a:pt x="1165596" y="2763333"/>
                </a:cubicBezTo>
                <a:lnTo>
                  <a:pt x="1165596" y="2682866"/>
                </a:lnTo>
                <a:lnTo>
                  <a:pt x="1192418" y="2682866"/>
                </a:lnTo>
                <a:lnTo>
                  <a:pt x="1192418" y="2662444"/>
                </a:lnTo>
                <a:lnTo>
                  <a:pt x="1165596" y="2662444"/>
                </a:lnTo>
                <a:lnTo>
                  <a:pt x="1165596" y="2620077"/>
                </a:lnTo>
                <a:lnTo>
                  <a:pt x="1139992" y="2620077"/>
                </a:lnTo>
                <a:close/>
                <a:moveTo>
                  <a:pt x="4322333" y="2601484"/>
                </a:moveTo>
                <a:lnTo>
                  <a:pt x="4322333" y="2802652"/>
                </a:lnTo>
                <a:lnTo>
                  <a:pt x="4357385" y="2802652"/>
                </a:lnTo>
                <a:lnTo>
                  <a:pt x="4357385" y="2711212"/>
                </a:lnTo>
                <a:lnTo>
                  <a:pt x="4414992" y="2711212"/>
                </a:lnTo>
                <a:lnTo>
                  <a:pt x="4414992" y="2680732"/>
                </a:lnTo>
                <a:lnTo>
                  <a:pt x="4357385" y="2680732"/>
                </a:lnTo>
                <a:lnTo>
                  <a:pt x="4357385" y="2631964"/>
                </a:lnTo>
                <a:lnTo>
                  <a:pt x="4437242" y="2631964"/>
                </a:lnTo>
                <a:lnTo>
                  <a:pt x="4437242" y="2601484"/>
                </a:lnTo>
                <a:lnTo>
                  <a:pt x="4322333" y="2601484"/>
                </a:lnTo>
                <a:close/>
                <a:moveTo>
                  <a:pt x="2674508" y="2601484"/>
                </a:moveTo>
                <a:lnTo>
                  <a:pt x="2674508" y="2802652"/>
                </a:lnTo>
                <a:lnTo>
                  <a:pt x="2797037" y="2802652"/>
                </a:lnTo>
                <a:lnTo>
                  <a:pt x="2797037" y="2772172"/>
                </a:lnTo>
                <a:lnTo>
                  <a:pt x="2709560" y="2772172"/>
                </a:lnTo>
                <a:lnTo>
                  <a:pt x="2709560" y="2711212"/>
                </a:lnTo>
                <a:lnTo>
                  <a:pt x="2770520" y="2711212"/>
                </a:lnTo>
                <a:lnTo>
                  <a:pt x="2770520" y="2680732"/>
                </a:lnTo>
                <a:lnTo>
                  <a:pt x="2709560" y="2680732"/>
                </a:lnTo>
                <a:lnTo>
                  <a:pt x="2709560" y="2631964"/>
                </a:lnTo>
                <a:lnTo>
                  <a:pt x="2790941" y="2631964"/>
                </a:lnTo>
                <a:lnTo>
                  <a:pt x="2790941" y="2601484"/>
                </a:lnTo>
                <a:lnTo>
                  <a:pt x="2674508" y="2601484"/>
                </a:lnTo>
                <a:close/>
                <a:moveTo>
                  <a:pt x="426608" y="2601484"/>
                </a:moveTo>
                <a:lnTo>
                  <a:pt x="426608" y="2802652"/>
                </a:lnTo>
                <a:lnTo>
                  <a:pt x="461660" y="2802652"/>
                </a:lnTo>
                <a:lnTo>
                  <a:pt x="461660" y="2601484"/>
                </a:lnTo>
                <a:lnTo>
                  <a:pt x="426608" y="2601484"/>
                </a:lnTo>
                <a:close/>
                <a:moveTo>
                  <a:pt x="4485705" y="2595083"/>
                </a:moveTo>
                <a:cubicBezTo>
                  <a:pt x="4482657" y="2595083"/>
                  <a:pt x="4479863" y="2595693"/>
                  <a:pt x="4477324" y="2596912"/>
                </a:cubicBezTo>
                <a:cubicBezTo>
                  <a:pt x="4474784" y="2598131"/>
                  <a:pt x="4472497" y="2599808"/>
                  <a:pt x="4470465" y="2601941"/>
                </a:cubicBezTo>
                <a:cubicBezTo>
                  <a:pt x="4468433" y="2604075"/>
                  <a:pt x="4466859" y="2606463"/>
                  <a:pt x="4465741" y="2609104"/>
                </a:cubicBezTo>
                <a:cubicBezTo>
                  <a:pt x="4464623" y="2611746"/>
                  <a:pt x="4464065" y="2614489"/>
                  <a:pt x="4464065" y="2617334"/>
                </a:cubicBezTo>
                <a:cubicBezTo>
                  <a:pt x="4464065" y="2623227"/>
                  <a:pt x="4466198" y="2628307"/>
                  <a:pt x="4470465" y="2632574"/>
                </a:cubicBezTo>
                <a:cubicBezTo>
                  <a:pt x="4474733" y="2636841"/>
                  <a:pt x="4479813" y="2638975"/>
                  <a:pt x="4485705" y="2638975"/>
                </a:cubicBezTo>
                <a:cubicBezTo>
                  <a:pt x="4488551" y="2638975"/>
                  <a:pt x="4491293" y="2638416"/>
                  <a:pt x="4493935" y="2637298"/>
                </a:cubicBezTo>
                <a:cubicBezTo>
                  <a:pt x="4496577" y="2636181"/>
                  <a:pt x="4498964" y="2634606"/>
                  <a:pt x="4501098" y="2632574"/>
                </a:cubicBezTo>
                <a:cubicBezTo>
                  <a:pt x="4503232" y="2630542"/>
                  <a:pt x="4504908" y="2628256"/>
                  <a:pt x="4506127" y="2625716"/>
                </a:cubicBezTo>
                <a:cubicBezTo>
                  <a:pt x="4507346" y="2623176"/>
                  <a:pt x="4507956" y="2620382"/>
                  <a:pt x="4507956" y="2617334"/>
                </a:cubicBezTo>
                <a:cubicBezTo>
                  <a:pt x="4507956" y="2614489"/>
                  <a:pt x="4507346" y="2611746"/>
                  <a:pt x="4506127" y="2609104"/>
                </a:cubicBezTo>
                <a:cubicBezTo>
                  <a:pt x="4504908" y="2606463"/>
                  <a:pt x="4503232" y="2604075"/>
                  <a:pt x="4501098" y="2601941"/>
                </a:cubicBezTo>
                <a:cubicBezTo>
                  <a:pt x="4498964" y="2599808"/>
                  <a:pt x="4496577" y="2598131"/>
                  <a:pt x="4493935" y="2596912"/>
                </a:cubicBezTo>
                <a:cubicBezTo>
                  <a:pt x="4491293" y="2595693"/>
                  <a:pt x="4488551" y="2595083"/>
                  <a:pt x="4485705" y="2595083"/>
                </a:cubicBezTo>
                <a:close/>
                <a:moveTo>
                  <a:pt x="3514156" y="2595083"/>
                </a:moveTo>
                <a:cubicBezTo>
                  <a:pt x="3511108" y="2595083"/>
                  <a:pt x="3508313" y="2595693"/>
                  <a:pt x="3505774" y="2596912"/>
                </a:cubicBezTo>
                <a:cubicBezTo>
                  <a:pt x="3503234" y="2598131"/>
                  <a:pt x="3500947" y="2599808"/>
                  <a:pt x="3498916" y="2601941"/>
                </a:cubicBezTo>
                <a:cubicBezTo>
                  <a:pt x="3496884" y="2604075"/>
                  <a:pt x="3495309" y="2606463"/>
                  <a:pt x="3494191" y="2609104"/>
                </a:cubicBezTo>
                <a:cubicBezTo>
                  <a:pt x="3493074" y="2611746"/>
                  <a:pt x="3492515" y="2614489"/>
                  <a:pt x="3492515" y="2617334"/>
                </a:cubicBezTo>
                <a:cubicBezTo>
                  <a:pt x="3492515" y="2623227"/>
                  <a:pt x="3494649" y="2628307"/>
                  <a:pt x="3498916" y="2632574"/>
                </a:cubicBezTo>
                <a:cubicBezTo>
                  <a:pt x="3503183" y="2636841"/>
                  <a:pt x="3508263" y="2638975"/>
                  <a:pt x="3514156" y="2638975"/>
                </a:cubicBezTo>
                <a:cubicBezTo>
                  <a:pt x="3517000" y="2638975"/>
                  <a:pt x="3519744" y="2638416"/>
                  <a:pt x="3522385" y="2637298"/>
                </a:cubicBezTo>
                <a:cubicBezTo>
                  <a:pt x="3525027" y="2636181"/>
                  <a:pt x="3527414" y="2634606"/>
                  <a:pt x="3529548" y="2632574"/>
                </a:cubicBezTo>
                <a:cubicBezTo>
                  <a:pt x="3531682" y="2630542"/>
                  <a:pt x="3533358" y="2628256"/>
                  <a:pt x="3534577" y="2625716"/>
                </a:cubicBezTo>
                <a:cubicBezTo>
                  <a:pt x="3535796" y="2623176"/>
                  <a:pt x="3536406" y="2620382"/>
                  <a:pt x="3536406" y="2617334"/>
                </a:cubicBezTo>
                <a:cubicBezTo>
                  <a:pt x="3536406" y="2614489"/>
                  <a:pt x="3535796" y="2611746"/>
                  <a:pt x="3534577" y="2609104"/>
                </a:cubicBezTo>
                <a:cubicBezTo>
                  <a:pt x="3533358" y="2606463"/>
                  <a:pt x="3531682" y="2604075"/>
                  <a:pt x="3529548" y="2601941"/>
                </a:cubicBezTo>
                <a:cubicBezTo>
                  <a:pt x="3527414" y="2599808"/>
                  <a:pt x="3525027" y="2598131"/>
                  <a:pt x="3522385" y="2596912"/>
                </a:cubicBezTo>
                <a:cubicBezTo>
                  <a:pt x="3519744" y="2595693"/>
                  <a:pt x="3517000" y="2595083"/>
                  <a:pt x="3514156" y="2595083"/>
                </a:cubicBezTo>
                <a:close/>
                <a:moveTo>
                  <a:pt x="1732981" y="2595083"/>
                </a:moveTo>
                <a:cubicBezTo>
                  <a:pt x="1729933" y="2595083"/>
                  <a:pt x="1727139" y="2595693"/>
                  <a:pt x="1724599" y="2596912"/>
                </a:cubicBezTo>
                <a:cubicBezTo>
                  <a:pt x="1722059" y="2598131"/>
                  <a:pt x="1719773" y="2599808"/>
                  <a:pt x="1717741" y="2601941"/>
                </a:cubicBezTo>
                <a:cubicBezTo>
                  <a:pt x="1715709" y="2604075"/>
                  <a:pt x="1714134" y="2606463"/>
                  <a:pt x="1713016" y="2609104"/>
                </a:cubicBezTo>
                <a:cubicBezTo>
                  <a:pt x="1711899" y="2611746"/>
                  <a:pt x="1711340" y="2614489"/>
                  <a:pt x="1711340" y="2617334"/>
                </a:cubicBezTo>
                <a:cubicBezTo>
                  <a:pt x="1711340" y="2623227"/>
                  <a:pt x="1713473" y="2628307"/>
                  <a:pt x="1717741" y="2632574"/>
                </a:cubicBezTo>
                <a:cubicBezTo>
                  <a:pt x="1722008" y="2636841"/>
                  <a:pt x="1727088" y="2638975"/>
                  <a:pt x="1732981" y="2638975"/>
                </a:cubicBezTo>
                <a:cubicBezTo>
                  <a:pt x="1735825" y="2638975"/>
                  <a:pt x="1738569" y="2638416"/>
                  <a:pt x="1741211" y="2637298"/>
                </a:cubicBezTo>
                <a:cubicBezTo>
                  <a:pt x="1743852" y="2636181"/>
                  <a:pt x="1746240" y="2634606"/>
                  <a:pt x="1748373" y="2632574"/>
                </a:cubicBezTo>
                <a:cubicBezTo>
                  <a:pt x="1750507" y="2630542"/>
                  <a:pt x="1752183" y="2628256"/>
                  <a:pt x="1753402" y="2625716"/>
                </a:cubicBezTo>
                <a:cubicBezTo>
                  <a:pt x="1754622" y="2623176"/>
                  <a:pt x="1755231" y="2620382"/>
                  <a:pt x="1755231" y="2617334"/>
                </a:cubicBezTo>
                <a:cubicBezTo>
                  <a:pt x="1755231" y="2614489"/>
                  <a:pt x="1754622" y="2611746"/>
                  <a:pt x="1753402" y="2609104"/>
                </a:cubicBezTo>
                <a:cubicBezTo>
                  <a:pt x="1752183" y="2606463"/>
                  <a:pt x="1750507" y="2604075"/>
                  <a:pt x="1748373" y="2601941"/>
                </a:cubicBezTo>
                <a:cubicBezTo>
                  <a:pt x="1746240" y="2599808"/>
                  <a:pt x="1743852" y="2598131"/>
                  <a:pt x="1741211" y="2596912"/>
                </a:cubicBezTo>
                <a:cubicBezTo>
                  <a:pt x="1738569" y="2595693"/>
                  <a:pt x="1735825" y="2595083"/>
                  <a:pt x="1732981" y="2595083"/>
                </a:cubicBezTo>
                <a:close/>
                <a:moveTo>
                  <a:pt x="1247206" y="2595083"/>
                </a:moveTo>
                <a:cubicBezTo>
                  <a:pt x="1244158" y="2595083"/>
                  <a:pt x="1241364" y="2595693"/>
                  <a:pt x="1238824" y="2596912"/>
                </a:cubicBezTo>
                <a:cubicBezTo>
                  <a:pt x="1236284" y="2598131"/>
                  <a:pt x="1233998" y="2599808"/>
                  <a:pt x="1231966" y="2601941"/>
                </a:cubicBezTo>
                <a:cubicBezTo>
                  <a:pt x="1229934" y="2604075"/>
                  <a:pt x="1228359" y="2606463"/>
                  <a:pt x="1227241" y="2609104"/>
                </a:cubicBezTo>
                <a:cubicBezTo>
                  <a:pt x="1226124" y="2611746"/>
                  <a:pt x="1225565" y="2614489"/>
                  <a:pt x="1225565" y="2617334"/>
                </a:cubicBezTo>
                <a:cubicBezTo>
                  <a:pt x="1225565" y="2623227"/>
                  <a:pt x="1227698" y="2628307"/>
                  <a:pt x="1231966" y="2632574"/>
                </a:cubicBezTo>
                <a:cubicBezTo>
                  <a:pt x="1236233" y="2636841"/>
                  <a:pt x="1241313" y="2638975"/>
                  <a:pt x="1247206" y="2638975"/>
                </a:cubicBezTo>
                <a:cubicBezTo>
                  <a:pt x="1250051" y="2638975"/>
                  <a:pt x="1252794" y="2638416"/>
                  <a:pt x="1255435" y="2637298"/>
                </a:cubicBezTo>
                <a:cubicBezTo>
                  <a:pt x="1258077" y="2636181"/>
                  <a:pt x="1260465" y="2634606"/>
                  <a:pt x="1262598" y="2632574"/>
                </a:cubicBezTo>
                <a:cubicBezTo>
                  <a:pt x="1264732" y="2630542"/>
                  <a:pt x="1266408" y="2628256"/>
                  <a:pt x="1267627" y="2625716"/>
                </a:cubicBezTo>
                <a:cubicBezTo>
                  <a:pt x="1268846" y="2623176"/>
                  <a:pt x="1269456" y="2620382"/>
                  <a:pt x="1269456" y="2617334"/>
                </a:cubicBezTo>
                <a:cubicBezTo>
                  <a:pt x="1269456" y="2614489"/>
                  <a:pt x="1268846" y="2611746"/>
                  <a:pt x="1267627" y="2609104"/>
                </a:cubicBezTo>
                <a:cubicBezTo>
                  <a:pt x="1266408" y="2606463"/>
                  <a:pt x="1264732" y="2604075"/>
                  <a:pt x="1262598" y="2601941"/>
                </a:cubicBezTo>
                <a:cubicBezTo>
                  <a:pt x="1260465" y="2599808"/>
                  <a:pt x="1258077" y="2598131"/>
                  <a:pt x="1255435" y="2596912"/>
                </a:cubicBezTo>
                <a:cubicBezTo>
                  <a:pt x="1252794" y="2595693"/>
                  <a:pt x="1250051" y="2595083"/>
                  <a:pt x="1247206" y="2595083"/>
                </a:cubicBezTo>
                <a:close/>
                <a:moveTo>
                  <a:pt x="4678492" y="2577100"/>
                </a:moveTo>
                <a:lnTo>
                  <a:pt x="4678492" y="2802652"/>
                </a:lnTo>
                <a:lnTo>
                  <a:pt x="4712019" y="2802652"/>
                </a:lnTo>
                <a:lnTo>
                  <a:pt x="4712019" y="2712736"/>
                </a:lnTo>
                <a:cubicBezTo>
                  <a:pt x="4713442" y="2708469"/>
                  <a:pt x="4715576" y="2704608"/>
                  <a:pt x="4718420" y="2701154"/>
                </a:cubicBezTo>
                <a:cubicBezTo>
                  <a:pt x="4721265" y="2697699"/>
                  <a:pt x="4724516" y="2694753"/>
                  <a:pt x="4728174" y="2692315"/>
                </a:cubicBezTo>
                <a:cubicBezTo>
                  <a:pt x="4731832" y="2689876"/>
                  <a:pt x="4735743" y="2688047"/>
                  <a:pt x="4739909" y="2686828"/>
                </a:cubicBezTo>
                <a:cubicBezTo>
                  <a:pt x="4744074" y="2685609"/>
                  <a:pt x="4748087" y="2684999"/>
                  <a:pt x="4751948" y="2684999"/>
                </a:cubicBezTo>
                <a:cubicBezTo>
                  <a:pt x="4758247" y="2684999"/>
                  <a:pt x="4763226" y="2687082"/>
                  <a:pt x="4766884" y="2691248"/>
                </a:cubicBezTo>
                <a:cubicBezTo>
                  <a:pt x="4770541" y="2695413"/>
                  <a:pt x="4772370" y="2701662"/>
                  <a:pt x="4772370" y="2709993"/>
                </a:cubicBezTo>
                <a:lnTo>
                  <a:pt x="4772370" y="2802652"/>
                </a:lnTo>
                <a:lnTo>
                  <a:pt x="4805898" y="2802652"/>
                </a:lnTo>
                <a:lnTo>
                  <a:pt x="4805898" y="2707250"/>
                </a:lnTo>
                <a:cubicBezTo>
                  <a:pt x="4805898" y="2698106"/>
                  <a:pt x="4804628" y="2690384"/>
                  <a:pt x="4802088" y="2684085"/>
                </a:cubicBezTo>
                <a:cubicBezTo>
                  <a:pt x="4799548" y="2677786"/>
                  <a:pt x="4796093" y="2672706"/>
                  <a:pt x="4791725" y="2668845"/>
                </a:cubicBezTo>
                <a:cubicBezTo>
                  <a:pt x="4787356" y="2664984"/>
                  <a:pt x="4782327" y="2662190"/>
                  <a:pt x="4776637" y="2660463"/>
                </a:cubicBezTo>
                <a:cubicBezTo>
                  <a:pt x="4770947" y="2658736"/>
                  <a:pt x="4765055" y="2657872"/>
                  <a:pt x="4758959" y="2657872"/>
                </a:cubicBezTo>
                <a:cubicBezTo>
                  <a:pt x="4748596" y="2657872"/>
                  <a:pt x="4739604" y="2659853"/>
                  <a:pt x="4731984" y="2663816"/>
                </a:cubicBezTo>
                <a:cubicBezTo>
                  <a:pt x="4724364" y="2667778"/>
                  <a:pt x="4717709" y="2674230"/>
                  <a:pt x="4712019" y="2683171"/>
                </a:cubicBezTo>
                <a:lnTo>
                  <a:pt x="4712019" y="2577100"/>
                </a:lnTo>
                <a:lnTo>
                  <a:pt x="4678492" y="2577100"/>
                </a:lnTo>
                <a:close/>
                <a:moveTo>
                  <a:pt x="3156320" y="2577100"/>
                </a:moveTo>
                <a:lnTo>
                  <a:pt x="3156320" y="2802652"/>
                </a:lnTo>
                <a:lnTo>
                  <a:pt x="3189849" y="2802652"/>
                </a:lnTo>
                <a:lnTo>
                  <a:pt x="3189849" y="2577100"/>
                </a:lnTo>
                <a:lnTo>
                  <a:pt x="3156320" y="2577100"/>
                </a:lnTo>
                <a:close/>
                <a:moveTo>
                  <a:pt x="2278191" y="2577100"/>
                </a:moveTo>
                <a:lnTo>
                  <a:pt x="2278191" y="2802652"/>
                </a:lnTo>
                <a:lnTo>
                  <a:pt x="2311720" y="2802652"/>
                </a:lnTo>
                <a:lnTo>
                  <a:pt x="2311720" y="2712736"/>
                </a:lnTo>
                <a:cubicBezTo>
                  <a:pt x="2313142" y="2708469"/>
                  <a:pt x="2315276" y="2704608"/>
                  <a:pt x="2318120" y="2701154"/>
                </a:cubicBezTo>
                <a:cubicBezTo>
                  <a:pt x="2320965" y="2697699"/>
                  <a:pt x="2324216" y="2694753"/>
                  <a:pt x="2327874" y="2692315"/>
                </a:cubicBezTo>
                <a:cubicBezTo>
                  <a:pt x="2331532" y="2689876"/>
                  <a:pt x="2335443" y="2688047"/>
                  <a:pt x="2339609" y="2686828"/>
                </a:cubicBezTo>
                <a:cubicBezTo>
                  <a:pt x="2343774" y="2685609"/>
                  <a:pt x="2347788" y="2684999"/>
                  <a:pt x="2351648" y="2684999"/>
                </a:cubicBezTo>
                <a:cubicBezTo>
                  <a:pt x="2357948" y="2684999"/>
                  <a:pt x="2362926" y="2687082"/>
                  <a:pt x="2366584" y="2691248"/>
                </a:cubicBezTo>
                <a:cubicBezTo>
                  <a:pt x="2370241" y="2695413"/>
                  <a:pt x="2372070" y="2701662"/>
                  <a:pt x="2372070" y="2709993"/>
                </a:cubicBezTo>
                <a:lnTo>
                  <a:pt x="2372070" y="2802652"/>
                </a:lnTo>
                <a:lnTo>
                  <a:pt x="2405598" y="2802652"/>
                </a:lnTo>
                <a:lnTo>
                  <a:pt x="2405598" y="2707250"/>
                </a:lnTo>
                <a:cubicBezTo>
                  <a:pt x="2405598" y="2698106"/>
                  <a:pt x="2404328" y="2690384"/>
                  <a:pt x="2401788" y="2684085"/>
                </a:cubicBezTo>
                <a:cubicBezTo>
                  <a:pt x="2399248" y="2677786"/>
                  <a:pt x="2395794" y="2672706"/>
                  <a:pt x="2391425" y="2668845"/>
                </a:cubicBezTo>
                <a:cubicBezTo>
                  <a:pt x="2387056" y="2664984"/>
                  <a:pt x="2382027" y="2662190"/>
                  <a:pt x="2376337" y="2660463"/>
                </a:cubicBezTo>
                <a:cubicBezTo>
                  <a:pt x="2370648" y="2658736"/>
                  <a:pt x="2364755" y="2657872"/>
                  <a:pt x="2358659" y="2657872"/>
                </a:cubicBezTo>
                <a:cubicBezTo>
                  <a:pt x="2348295" y="2657872"/>
                  <a:pt x="2339304" y="2659853"/>
                  <a:pt x="2331684" y="2663816"/>
                </a:cubicBezTo>
                <a:cubicBezTo>
                  <a:pt x="2324064" y="2667778"/>
                  <a:pt x="2317409" y="2674230"/>
                  <a:pt x="2311720" y="2683171"/>
                </a:cubicBezTo>
                <a:lnTo>
                  <a:pt x="2311720" y="2577100"/>
                </a:lnTo>
                <a:lnTo>
                  <a:pt x="2278191" y="2577100"/>
                </a:lnTo>
                <a:close/>
                <a:moveTo>
                  <a:pt x="4211919" y="2575576"/>
                </a:moveTo>
                <a:cubicBezTo>
                  <a:pt x="4203994" y="2575576"/>
                  <a:pt x="4196730" y="2576745"/>
                  <a:pt x="4190126" y="2579081"/>
                </a:cubicBezTo>
                <a:cubicBezTo>
                  <a:pt x="4183522" y="2581418"/>
                  <a:pt x="4178187" y="2585228"/>
                  <a:pt x="4174124" y="2590511"/>
                </a:cubicBezTo>
                <a:cubicBezTo>
                  <a:pt x="4172498" y="2592747"/>
                  <a:pt x="4170924" y="2595591"/>
                  <a:pt x="4169400" y="2599046"/>
                </a:cubicBezTo>
                <a:cubicBezTo>
                  <a:pt x="4167875" y="2602500"/>
                  <a:pt x="4166504" y="2607021"/>
                  <a:pt x="4165285" y="2612609"/>
                </a:cubicBezTo>
                <a:cubicBezTo>
                  <a:pt x="4164065" y="2618197"/>
                  <a:pt x="4163100" y="2625055"/>
                  <a:pt x="4162389" y="2633183"/>
                </a:cubicBezTo>
                <a:cubicBezTo>
                  <a:pt x="4161678" y="2641311"/>
                  <a:pt x="4161322" y="2651167"/>
                  <a:pt x="4161322" y="2662749"/>
                </a:cubicBezTo>
                <a:lnTo>
                  <a:pt x="4143949" y="2665492"/>
                </a:lnTo>
                <a:lnTo>
                  <a:pt x="4143949" y="2682866"/>
                </a:lnTo>
                <a:lnTo>
                  <a:pt x="4161322" y="2682866"/>
                </a:lnTo>
                <a:lnTo>
                  <a:pt x="4161322" y="2802652"/>
                </a:lnTo>
                <a:lnTo>
                  <a:pt x="4194850" y="2802652"/>
                </a:lnTo>
                <a:lnTo>
                  <a:pt x="4194850" y="2682866"/>
                </a:lnTo>
                <a:lnTo>
                  <a:pt x="4221672" y="2682866"/>
                </a:lnTo>
                <a:lnTo>
                  <a:pt x="4221672" y="2662444"/>
                </a:lnTo>
                <a:lnTo>
                  <a:pt x="4194850" y="2662444"/>
                </a:lnTo>
                <a:lnTo>
                  <a:pt x="4194850" y="2642327"/>
                </a:lnTo>
                <a:cubicBezTo>
                  <a:pt x="4194850" y="2633793"/>
                  <a:pt x="4195104" y="2626783"/>
                  <a:pt x="4195612" y="2621296"/>
                </a:cubicBezTo>
                <a:cubicBezTo>
                  <a:pt x="4196120" y="2615810"/>
                  <a:pt x="4196984" y="2611441"/>
                  <a:pt x="4198203" y="2608190"/>
                </a:cubicBezTo>
                <a:cubicBezTo>
                  <a:pt x="4199422" y="2604939"/>
                  <a:pt x="4200946" y="2602703"/>
                  <a:pt x="4202775" y="2601484"/>
                </a:cubicBezTo>
                <a:cubicBezTo>
                  <a:pt x="4204604" y="2600265"/>
                  <a:pt x="4206839" y="2599655"/>
                  <a:pt x="4209480" y="2599655"/>
                </a:cubicBezTo>
                <a:cubicBezTo>
                  <a:pt x="4213951" y="2599655"/>
                  <a:pt x="4218524" y="2600722"/>
                  <a:pt x="4223196" y="2602856"/>
                </a:cubicBezTo>
                <a:cubicBezTo>
                  <a:pt x="4227870" y="2604989"/>
                  <a:pt x="4231223" y="2606666"/>
                  <a:pt x="4233255" y="2607885"/>
                </a:cubicBezTo>
                <a:lnTo>
                  <a:pt x="4240875" y="2581977"/>
                </a:lnTo>
                <a:cubicBezTo>
                  <a:pt x="4238436" y="2580485"/>
                  <a:pt x="4235744" y="2579258"/>
                  <a:pt x="4232797" y="2578298"/>
                </a:cubicBezTo>
                <a:cubicBezTo>
                  <a:pt x="4229851" y="2577338"/>
                  <a:pt x="4227007" y="2576644"/>
                  <a:pt x="4224263" y="2576217"/>
                </a:cubicBezTo>
                <a:cubicBezTo>
                  <a:pt x="4221520" y="2575790"/>
                  <a:pt x="4219031" y="2575576"/>
                  <a:pt x="4216796" y="2575576"/>
                </a:cubicBezTo>
                <a:lnTo>
                  <a:pt x="4211919" y="2575576"/>
                </a:lnTo>
                <a:close/>
                <a:moveTo>
                  <a:pt x="0" y="0"/>
                </a:moveTo>
                <a:cubicBezTo>
                  <a:pt x="3824177" y="1538173"/>
                  <a:pt x="9596423" y="1774321"/>
                  <a:pt x="11472530" y="4614520"/>
                </a:cubicBezTo>
                <a:lnTo>
                  <a:pt x="0" y="461452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5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84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2F8D894-AD26-A8E8-46D9-3A5B8FC5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139D83-9E84-F114-C256-F40CBEDD8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224B9DD4-04EE-9BAC-84D3-FB57F76F5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543965F6-BEAA-B954-9B24-6DC8CCB061B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8F3ABB-14D0-EE55-0ED6-23E13F859165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D66498-563A-4E7A-8CA7-2F1EE1A8112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A6F827AC-A872-2F19-513D-2BA5EDD7C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74C3712E-B7B4-CF3A-AE35-A1FF2A888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736DB37B-374A-43FA-F873-6CB451F9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1C312198-268B-CDDF-21CF-C001048EA1C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488510E-73F3-CC2F-7415-92EB75CF5F47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3030BE-6102-5429-2565-36940123F544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05D2F114-9D17-927C-F6B7-6600811D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-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AADB5AE9-D36A-38FA-6929-17F0D9CE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80" y="4179987"/>
            <a:ext cx="2436638" cy="11229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BC70C592-A4F9-DE23-F34B-E965025BD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Gerade Verbindung mit Pfeil 11">
            <a:extLst>
              <a:ext uri="{FF2B5EF4-FFF2-40B4-BE49-F238E27FC236}">
                <a16:creationId xmlns:a16="http://schemas.microsoft.com/office/drawing/2014/main" id="{CAED5695-0AD5-BCF6-3042-1BE5F47D1322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6" name="Grafik 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99C1CC52-5C48-AD01-2B30-820430A28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80" y="4179987"/>
            <a:ext cx="2436638" cy="11419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3AE8CC3B-2859-5787-B410-C83134C465B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23B18E-5822-756D-5BCA-0C9FE52CD7A2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C7DFA1-C7E5-3A27-EAFA-FCDB14DF5911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2332 3.33333E-6 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DF8C5E-EE1F-7DBD-812E-47E33A45F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9">
            <a:extLst>
              <a:ext uri="{FF2B5EF4-FFF2-40B4-BE49-F238E27FC236}">
                <a16:creationId xmlns:a16="http://schemas.microsoft.com/office/drawing/2014/main" id="{B8B800A2-809D-E3AE-6F15-E4A85791DE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" name="Gerade Verbindung mit Pfeil 11">
            <a:extLst>
              <a:ext uri="{FF2B5EF4-FFF2-40B4-BE49-F238E27FC236}">
                <a16:creationId xmlns:a16="http://schemas.microsoft.com/office/drawing/2014/main" id="{C23886EB-F992-6F49-E716-0556001E49D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5" name="Grafik 3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4EF5303B-7DAE-E0E3-DA4A-256B242E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36F260D-326C-E988-8644-211E763D0B2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1ACDB655-CBB5-F698-8228-484194A4096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CE1ED8-9C21-B9FD-3E12-858AA1CD407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DFD93C6C-7E33-5AB4-46EA-6606814542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40"/>
          <a:stretch>
            <a:fillRect/>
          </a:stretch>
        </p:blipFill>
        <p:spPr>
          <a:xfrm>
            <a:off x="900839" y="999658"/>
            <a:ext cx="3608158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>
            <a:extLst>
              <a:ext uri="{FF2B5EF4-FFF2-40B4-BE49-F238E27FC236}">
                <a16:creationId xmlns:a16="http://schemas.microsoft.com/office/drawing/2014/main" id="{F386C8E3-2D42-11D8-C5C6-18516121B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B8137088-CAF0-1842-3390-480665A3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erade Verbindung mit Pfeil 1">
            <a:extLst>
              <a:ext uri="{FF2B5EF4-FFF2-40B4-BE49-F238E27FC236}">
                <a16:creationId xmlns:a16="http://schemas.microsoft.com/office/drawing/2014/main" id="{EC0F2877-8D2D-0421-B4E8-70C278D17B4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94778CD7-C071-2084-A774-42575DD45716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2" name="Textfeld 4">
            <a:extLst>
              <a:ext uri="{FF2B5EF4-FFF2-40B4-BE49-F238E27FC236}">
                <a16:creationId xmlns:a16="http://schemas.microsoft.com/office/drawing/2014/main" id="{2DC5B5CA-1E87-D233-A11F-E97C7803A83F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5B903-1C91-B950-3A0F-155EAF1CAC6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7" y="5057308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sp>
        <p:nvSpPr>
          <p:cNvPr id="2" name="Textfeld 4">
            <a:extLst>
              <a:ext uri="{FF2B5EF4-FFF2-40B4-BE49-F238E27FC236}">
                <a16:creationId xmlns:a16="http://schemas.microsoft.com/office/drawing/2014/main" id="{74D456DC-C40D-AE9E-442A-43A1210FDB1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19E6B2-3EB9-35A4-2802-FA8B0EDAE18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7137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6" y="5057308"/>
            <a:ext cx="294521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Natural 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FD901B4-B2A6-1CFB-7739-53225BFFFEE2}"/>
              </a:ext>
            </a:extLst>
          </p:cNvPr>
          <p:cNvGrpSpPr/>
          <p:nvPr/>
        </p:nvGrpSpPr>
        <p:grpSpPr>
          <a:xfrm>
            <a:off x="2538000" y="5269843"/>
            <a:ext cx="3919135" cy="528137"/>
            <a:chOff x="2538000" y="5269843"/>
            <a:chExt cx="3919135" cy="528137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A06DF7E-1B8C-B7BA-9586-D825BA4CF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14" t="-26963"/>
            <a:stretch/>
          </p:blipFill>
          <p:spPr>
            <a:xfrm>
              <a:off x="6296524" y="5269843"/>
              <a:ext cx="160611" cy="528137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4787DD3-EF5A-BDD3-A792-E7E65E6A6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130" r="17552" b="-1"/>
            <a:stretch/>
          </p:blipFill>
          <p:spPr>
            <a:xfrm>
              <a:off x="2538000" y="5348178"/>
              <a:ext cx="3799005" cy="449802"/>
            </a:xfrm>
            <a:prstGeom prst="rect">
              <a:avLst/>
            </a:prstGeom>
          </p:spPr>
        </p:pic>
      </p:grp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107ACF8-A749-2FDD-EA5B-0FB24B112E6F}"/>
              </a:ext>
            </a:extLst>
          </p:cNvPr>
          <p:cNvCxnSpPr>
            <a:cxnSpLocks/>
          </p:cNvCxnSpPr>
          <p:nvPr/>
        </p:nvCxnSpPr>
        <p:spPr>
          <a:xfrm>
            <a:off x="3780000" y="5760000"/>
            <a:ext cx="28163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4">
            <a:extLst>
              <a:ext uri="{FF2B5EF4-FFF2-40B4-BE49-F238E27FC236}">
                <a16:creationId xmlns:a16="http://schemas.microsoft.com/office/drawing/2014/main" id="{82693E2C-1C01-BF43-9D6D-C7843A62B2B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6B5821-DDEE-365A-AC0F-A3B816300E4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14880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72FB3-77CD-B490-1CAB-C82735050B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29C1AEAC-52E1-E33E-BC53-F55A17D2C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C98162-5135-9C5C-5D63-56BF0CB92094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5B2C92AC-3AE5-5455-B5EF-97570490FBCE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B026736-3A5B-D8A1-FED3-02EF7EDD9677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3C41E561-B515-9948-06A0-729C03B2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D233092-C7E0-4570-D915-805C4A49F7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3DFAC0-ACD9-B9E2-1C4A-424D461496C5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F8DE9A9D-23F3-8233-ABE9-E1F2C2E0383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E8C091-0741-A434-7586-810005916828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>
            <a:extLst>
              <a:ext uri="{FF2B5EF4-FFF2-40B4-BE49-F238E27FC236}">
                <a16:creationId xmlns:a16="http://schemas.microsoft.com/office/drawing/2014/main" id="{C7C8CAD2-BD84-377A-CD5F-0FFE2829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202FD21D-313E-042F-F392-128E23A737F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A71FC7-6FC4-F3BE-5F82-30A1E4B14A8F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34232AE0-FC09-57C9-3137-F3DCC0258DD5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77A868-2CB8-FCF1-DE3A-DC0310FF24E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A1BB2-F3EA-D50B-29A5-75EE741B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Interpretable</a:t>
            </a:r>
            <a:r>
              <a:rPr lang="de-DE" sz="3600" dirty="0"/>
              <a:t> ML</a:t>
            </a:r>
          </a:p>
        </p:txBody>
      </p:sp>
      <p:pic>
        <p:nvPicPr>
          <p:cNvPr id="5" name="Grafik 4" descr="Ein Bild, das Screenshot, Farbigkeit, Muster, Bernstein enthält.&#10;&#10;Automatisch generierte Beschreibung">
            <a:extLst>
              <a:ext uri="{FF2B5EF4-FFF2-40B4-BE49-F238E27FC236}">
                <a16:creationId xmlns:a16="http://schemas.microsoft.com/office/drawing/2014/main" id="{EFE5D76C-D25A-1187-9014-86D3DFFDE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9" y="1651828"/>
            <a:ext cx="7240704" cy="35543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2783350-7234-A622-D39D-E777DCD1E39D}"/>
              </a:ext>
            </a:extLst>
          </p:cNvPr>
          <p:cNvSpPr txBox="1"/>
          <p:nvPr/>
        </p:nvSpPr>
        <p:spPr>
          <a:xfrm>
            <a:off x="1371829" y="5206171"/>
            <a:ext cx="7046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Sobral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, João Augusto, et al. "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Machine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Learning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Microscopic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Form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Nematic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Order in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twisted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double-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bilayer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graphene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." </a:t>
            </a:r>
            <a:r>
              <a:rPr lang="de-DE" sz="1600" i="1" dirty="0" err="1">
                <a:solidFill>
                  <a:schemeClr val="bg2">
                    <a:lumMod val="50000"/>
                  </a:schemeClr>
                </a:solidFill>
              </a:rPr>
              <a:t>arXiv</a:t>
            </a:r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i="1" dirty="0" err="1">
                <a:solidFill>
                  <a:schemeClr val="bg2">
                    <a:lumMod val="50000"/>
                  </a:schemeClr>
                </a:solidFill>
              </a:rPr>
              <a:t>preprint</a:t>
            </a:r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 arXiv:2302.12274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 (2023).</a:t>
            </a:r>
            <a:endParaRPr lang="de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947DA09-E87D-7063-57C7-7829D9978A76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3808929F-2703-A817-85C4-8A10B70E4E5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65257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F70E08BF-A5E6-40B0-8FDB-5CF240AD8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9021" y="2057043"/>
            <a:ext cx="6621152" cy="3310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56C15FEF-9220-4825-69B3-E07D72F964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923DBD-9B54-6DB0-0812-A60C5E57DFAD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pic>
        <p:nvPicPr>
          <p:cNvPr id="6" name="Grafik 8" descr="Ein Bild, das Schrift, weiß, Text, Typografie enthält.&#10;&#10;Automatisch generierte Beschreibung">
            <a:extLst>
              <a:ext uri="{FF2B5EF4-FFF2-40B4-BE49-F238E27FC236}">
                <a16:creationId xmlns:a16="http://schemas.microsoft.com/office/drawing/2014/main" id="{10EDB15E-BB99-A921-D21D-766171AAA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01"/>
          <a:stretch/>
        </p:blipFill>
        <p:spPr>
          <a:xfrm>
            <a:off x="3800157" y="4954225"/>
            <a:ext cx="1543673" cy="83051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1296129-9BB8-5A2E-4B45-7AAF15AAFA49}"/>
              </a:ext>
            </a:extLst>
          </p:cNvPr>
          <p:cNvGrpSpPr/>
          <p:nvPr/>
        </p:nvGrpSpPr>
        <p:grpSpPr>
          <a:xfrm>
            <a:off x="3047995" y="5216400"/>
            <a:ext cx="3561905" cy="512788"/>
            <a:chOff x="3047995" y="5216400"/>
            <a:chExt cx="3561905" cy="512788"/>
          </a:xfrm>
        </p:grpSpPr>
        <p:cxnSp>
          <p:nvCxnSpPr>
            <p:cNvPr id="24" name="Verbinder: gekrümmt 23">
              <a:extLst>
                <a:ext uri="{FF2B5EF4-FFF2-40B4-BE49-F238E27FC236}">
                  <a16:creationId xmlns:a16="http://schemas.microsoft.com/office/drawing/2014/main" id="{70B0B09B-4639-B7B5-C867-F516F5E66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733" y="5218472"/>
              <a:ext cx="1818167" cy="507722"/>
            </a:xfrm>
            <a:prstGeom prst="curvedConnector3">
              <a:avLst>
                <a:gd name="adj1" fmla="val 9997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krümmt 40">
              <a:extLst>
                <a:ext uri="{FF2B5EF4-FFF2-40B4-BE49-F238E27FC236}">
                  <a16:creationId xmlns:a16="http://schemas.microsoft.com/office/drawing/2014/main" id="{5D04EBF2-29E0-74D2-D43E-F0DE3563E7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47995" y="5216400"/>
              <a:ext cx="1743738" cy="512788"/>
            </a:xfrm>
            <a:prstGeom prst="curvedConnector3">
              <a:avLst>
                <a:gd name="adj1" fmla="val 100116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4">
            <a:extLst>
              <a:ext uri="{FF2B5EF4-FFF2-40B4-BE49-F238E27FC236}">
                <a16:creationId xmlns:a16="http://schemas.microsoft.com/office/drawing/2014/main" id="{C6C03B61-8351-2266-B18C-D2DBB7BF5E0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A91AAF-6F2A-6FD0-9D05-B22CE16650E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C6EF70-A4C4-E22D-1D46-CC6296C0E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21" y="5779999"/>
            <a:ext cx="3487479" cy="28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BC1D2-E618-1307-2ABD-EDB68B3B98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3298D781-AA9E-0BC6-0959-1590435CD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919"/>
          <a:stretch>
            <a:fillRect/>
          </a:stretch>
        </p:blipFill>
        <p:spPr>
          <a:xfrm>
            <a:off x="5050468" y="1773003"/>
            <a:ext cx="3251130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6" descr="Ein Bild, das Schrift, Kalligrafie, Handschrift, weiß enthält.&#10;&#10;Automatisch generierte Beschreibung">
            <a:extLst>
              <a:ext uri="{FF2B5EF4-FFF2-40B4-BE49-F238E27FC236}">
                <a16:creationId xmlns:a16="http://schemas.microsoft.com/office/drawing/2014/main" id="{B163D55F-DA75-CBEB-90BC-0E5D7E506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134" y="3038478"/>
            <a:ext cx="1676396" cy="7810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841BF1ED-E48D-049F-AE38-DD7B7427052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755BDD-F66B-16C3-4135-C0E5AC5CE5E6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CE8F0-CC41-38FC-0000-7F38B44B33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C98215-EE5D-C6F7-8D7C-190FBB53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B5D4020-8D2A-3870-4D4B-5315AFA45A7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A854E58-5124-E02E-776B-F7C6C676AFB1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0DF96904-F8E7-2055-49D0-DCA7C5A7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E0F996A-9E42-29D8-7882-1D4E66E3C77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88DA687-F4BF-B5CA-D4E8-3FBB94748C1B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E751F3-CD04-D617-F8F4-DC2B35179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FD06455-190E-F23A-49D1-0C99E787E9D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29036B-6C5F-F4BC-C8F8-39998E0C7A9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223142F-8D16-7C72-5C28-741A2AF5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5"/>
            <a:ext cx="6624000" cy="33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88A7E20D-67C2-BAA2-E183-88BC3AB8E27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5A09C5A-05C9-3B8F-C2A8-501CC82319F1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14621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988C854-62DA-738C-8131-A7460B078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598" y="1773005"/>
            <a:ext cx="6624000" cy="33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DE798B-0E5A-2A9D-0769-041F0FE79943}"/>
              </a:ext>
            </a:extLst>
          </p:cNvPr>
          <p:cNvSpPr txBox="1"/>
          <p:nvPr/>
        </p:nvSpPr>
        <p:spPr>
          <a:xfrm>
            <a:off x="4114800" y="264750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b="0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8FEA7EF-1A47-49E3-B55A-D1AA499640A6}"/>
                  </a:ext>
                </a:extLst>
              </p:cNvPr>
              <p:cNvSpPr txBox="1"/>
              <p:nvPr/>
            </p:nvSpPr>
            <p:spPr>
              <a:xfrm>
                <a:off x="4572000" y="3290500"/>
                <a:ext cx="317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8FEA7EF-1A47-49E3-B55A-D1AA49964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90500"/>
                <a:ext cx="317716" cy="276999"/>
              </a:xfrm>
              <a:prstGeom prst="rect">
                <a:avLst/>
              </a:prstGeom>
              <a:blipFill>
                <a:blip r:embed="rId5"/>
                <a:stretch>
                  <a:fillRect l="-15385" r="-17308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B49777B-F500-1B1F-8C5E-44D34FD2EDC0}"/>
              </a:ext>
            </a:extLst>
          </p:cNvPr>
          <p:cNvGrpSpPr/>
          <p:nvPr/>
        </p:nvGrpSpPr>
        <p:grpSpPr>
          <a:xfrm>
            <a:off x="4297850" y="2924506"/>
            <a:ext cx="266447" cy="1136582"/>
            <a:chOff x="4297850" y="2924506"/>
            <a:chExt cx="266447" cy="1136582"/>
          </a:xfrm>
        </p:grpSpPr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1348A5ED-9271-9AB2-2AA7-4BF385495F2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52655" y="3177404"/>
              <a:ext cx="764539" cy="258743"/>
            </a:xfrm>
            <a:prstGeom prst="bentConnector3">
              <a:avLst>
                <a:gd name="adj1" fmla="val 100066"/>
              </a:avLst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Verbinder: gewinkelt 18">
              <a:extLst>
                <a:ext uri="{FF2B5EF4-FFF2-40B4-BE49-F238E27FC236}">
                  <a16:creationId xmlns:a16="http://schemas.microsoft.com/office/drawing/2014/main" id="{66CDBB41-7BB2-10FB-4EF7-6851173494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01283" y="3498074"/>
              <a:ext cx="859581" cy="266447"/>
            </a:xfrm>
            <a:prstGeom prst="bentConnector3">
              <a:avLst>
                <a:gd name="adj1" fmla="val 100322"/>
              </a:avLst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Grafik 27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F38C1BE2-AC1E-E249-BA81-1EF0077F1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8" y="5329306"/>
            <a:ext cx="5670000" cy="907200"/>
          </a:xfrm>
          <a:prstGeom prst="rect">
            <a:avLst/>
          </a:prstGeom>
        </p:spPr>
      </p:pic>
      <p:sp>
        <p:nvSpPr>
          <p:cNvPr id="4" name="Textfeld 4">
            <a:extLst>
              <a:ext uri="{FF2B5EF4-FFF2-40B4-BE49-F238E27FC236}">
                <a16:creationId xmlns:a16="http://schemas.microsoft.com/office/drawing/2014/main" id="{43B11E1A-84A7-0773-AB5A-311969B8196F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49E4B3-739D-EAF3-8E02-56D18B964515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96189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F097A-D074-8803-6012-A4D4CA4265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4" name="Grafik 4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B7887CA7-32DE-5EBF-973A-AC893930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17" y="1610153"/>
            <a:ext cx="2845969" cy="4055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0" descr="Ein Bild, das Schrift, Text, Typografie, weiß enthält.&#10;&#10;Automatisch generierte Beschreibung">
            <a:extLst>
              <a:ext uri="{FF2B5EF4-FFF2-40B4-BE49-F238E27FC236}">
                <a16:creationId xmlns:a16="http://schemas.microsoft.com/office/drawing/2014/main" id="{39FAD3AE-EB3C-4B28-95E6-CADB1C0E6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256" y="3429000"/>
            <a:ext cx="6226689" cy="9072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066B08-87BA-B0BE-87A5-0DF40E7A0DEF}"/>
              </a:ext>
            </a:extLst>
          </p:cNvPr>
          <p:cNvSpPr txBox="1"/>
          <p:nvPr/>
        </p:nvSpPr>
        <p:spPr>
          <a:xfrm>
            <a:off x="1434789" y="3059668"/>
            <a:ext cx="426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Fisher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information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a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Neural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Network: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ECCCD53-BEDB-D4B1-A3FB-DD95BB211A2E}"/>
              </a:ext>
            </a:extLst>
          </p:cNvPr>
          <p:cNvCxnSpPr/>
          <p:nvPr/>
        </p:nvCxnSpPr>
        <p:spPr>
          <a:xfrm>
            <a:off x="2088931" y="4106917"/>
            <a:ext cx="21283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5A4A6F-4AED-56F9-569A-435254CD5BFE}"/>
              </a:ext>
            </a:extLst>
          </p:cNvPr>
          <p:cNvCxnSpPr/>
          <p:nvPr/>
        </p:nvCxnSpPr>
        <p:spPr>
          <a:xfrm flipH="1" flipV="1">
            <a:off x="4083269" y="4248807"/>
            <a:ext cx="173421" cy="465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F78742F-1A72-701B-CAE5-90BD3DCD55B7}"/>
              </a:ext>
            </a:extLst>
          </p:cNvPr>
          <p:cNvCxnSpPr/>
          <p:nvPr/>
        </p:nvCxnSpPr>
        <p:spPr>
          <a:xfrm flipH="1" flipV="1">
            <a:off x="6290282" y="4248807"/>
            <a:ext cx="173421" cy="465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4">
            <a:extLst>
              <a:ext uri="{FF2B5EF4-FFF2-40B4-BE49-F238E27FC236}">
                <a16:creationId xmlns:a16="http://schemas.microsoft.com/office/drawing/2014/main" id="{F149C418-D0A6-608C-8FCE-2B9970C0581F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880FBE-2AD3-805E-C774-8248DE07658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>
            <a:extLst>
              <a:ext uri="{FF2B5EF4-FFF2-40B4-BE49-F238E27FC236}">
                <a16:creationId xmlns:a16="http://schemas.microsoft.com/office/drawing/2014/main" id="{8E4055D4-C22E-BAE0-066B-6B6302DC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>
            <a:extLst>
              <a:ext uri="{FF2B5EF4-FFF2-40B4-BE49-F238E27FC236}">
                <a16:creationId xmlns:a16="http://schemas.microsoft.com/office/drawing/2014/main" id="{7C96FFE3-32D1-9448-88E3-2722CBA33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4A1AA89-37EA-36AE-C9BD-9257BA6078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6" name="Grafik 10" descr="Ein Bild, das Typografie, Schrift, weiß, Kalligrafie enthält.&#10;&#10;Automatisch generierte Beschreibung">
            <a:extLst>
              <a:ext uri="{FF2B5EF4-FFF2-40B4-BE49-F238E27FC236}">
                <a16:creationId xmlns:a16="http://schemas.microsoft.com/office/drawing/2014/main" id="{C7C0899A-670F-602E-244D-A6406F3C1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7821" y="4791337"/>
            <a:ext cx="2095503" cy="5460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2">
            <a:extLst>
              <a:ext uri="{FF2B5EF4-FFF2-40B4-BE49-F238E27FC236}">
                <a16:creationId xmlns:a16="http://schemas.microsoft.com/office/drawing/2014/main" id="{0FD6EC4F-1B94-5E7E-17BB-6F3E145107CA}"/>
              </a:ext>
            </a:extLst>
          </p:cNvPr>
          <p:cNvCxnSpPr/>
          <p:nvPr/>
        </p:nvCxnSpPr>
        <p:spPr>
          <a:xfrm>
            <a:off x="4311505" y="5064386"/>
            <a:ext cx="520989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14" descr="Ein Bild, das Symbol, Entwurf, Schrift, weiß enthält.&#10;&#10;Automatisch generierte Beschreibung">
            <a:extLst>
              <a:ext uri="{FF2B5EF4-FFF2-40B4-BE49-F238E27FC236}">
                <a16:creationId xmlns:a16="http://schemas.microsoft.com/office/drawing/2014/main" id="{7BF964FC-5D94-D1AB-C116-0E66FAA64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675" y="4772281"/>
            <a:ext cx="920745" cy="56515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feld 4">
            <a:extLst>
              <a:ext uri="{FF2B5EF4-FFF2-40B4-BE49-F238E27FC236}">
                <a16:creationId xmlns:a16="http://schemas.microsoft.com/office/drawing/2014/main" id="{AA2322CD-1F58-034D-8765-86FC17FBC67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645F71-2EB1-2588-5955-ED9AC6126A5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2126510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3" descr="Ein Bild, das Schrift, Reihe, Diagramm, weiß enthält.&#10;&#10;Automatisch generierte Beschreibung">
            <a:extLst>
              <a:ext uri="{FF2B5EF4-FFF2-40B4-BE49-F238E27FC236}">
                <a16:creationId xmlns:a16="http://schemas.microsoft.com/office/drawing/2014/main" id="{13B66445-EB40-C3F1-417F-74782A575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07" y="3732688"/>
            <a:ext cx="2090903" cy="684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05ED9EF1-8215-9FDC-DDA6-989B5B3A0D6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28D3F7-73B3-5C52-2EF4-7C1B7B8B600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131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4BC82-A75E-A483-C549-64145D63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Approach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39084DD-1433-B017-FF24-7D83084529EF}"/>
              </a:ext>
            </a:extLst>
          </p:cNvPr>
          <p:cNvSpPr txBox="1"/>
          <p:nvPr/>
        </p:nvSpPr>
        <p:spPr>
          <a:xfrm>
            <a:off x="914400" y="1473483"/>
            <a:ext cx="7283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General Approach:</a:t>
            </a:r>
          </a:p>
          <a:p>
            <a:r>
              <a:rPr lang="de-DE" sz="2000" dirty="0" err="1">
                <a:latin typeface="Quattrocento Sans" panose="020B0502050000020003" pitchFamily="34" charset="0"/>
              </a:rPr>
              <a:t>Explaining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how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Neural</a:t>
            </a:r>
            <a:r>
              <a:rPr lang="de-DE" sz="2000" dirty="0">
                <a:latin typeface="Quattrocento Sans" panose="020B0502050000020003" pitchFamily="34" charset="0"/>
              </a:rPr>
              <a:t> Networks </a:t>
            </a:r>
            <a:r>
              <a:rPr lang="de-DE" sz="2000" dirty="0" err="1">
                <a:latin typeface="Quattrocento Sans" panose="020B0502050000020003" pitchFamily="34" charset="0"/>
              </a:rPr>
              <a:t>train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by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investigating</a:t>
            </a:r>
            <a:r>
              <a:rPr lang="de-DE" sz="2000" dirty="0">
                <a:latin typeface="Quattrocento Sans" panose="020B0502050000020003" pitchFamily="34" charset="0"/>
              </a:rPr>
              <a:t> different </a:t>
            </a:r>
            <a:r>
              <a:rPr lang="de-DE" sz="2000" dirty="0" err="1">
                <a:latin typeface="Quattrocento Sans" panose="020B0502050000020003" pitchFamily="34" charset="0"/>
              </a:rPr>
              <a:t>quantities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of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their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dynamics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551754-7517-D43E-92BA-2A0E45EA9C73}"/>
              </a:ext>
            </a:extLst>
          </p:cNvPr>
          <p:cNvSpPr txBox="1"/>
          <p:nvPr/>
        </p:nvSpPr>
        <p:spPr>
          <a:xfrm>
            <a:off x="914400" y="3044279"/>
            <a:ext cx="6758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This Thesis:</a:t>
            </a:r>
          </a:p>
          <a:p>
            <a:endParaRPr lang="de-DE" sz="2000" dirty="0">
              <a:latin typeface="Quattrocento Sans" panose="020B0502050000020003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1CFE9C7-CCAA-0AC5-EE71-D8CC0AB0BD3F}"/>
              </a:ext>
            </a:extLst>
          </p:cNvPr>
          <p:cNvGrpSpPr/>
          <p:nvPr/>
        </p:nvGrpSpPr>
        <p:grpSpPr>
          <a:xfrm>
            <a:off x="1063256" y="3813720"/>
            <a:ext cx="7848096" cy="2795945"/>
            <a:chOff x="1063256" y="3813720"/>
            <a:chExt cx="7848096" cy="2795945"/>
          </a:xfrm>
        </p:grpSpPr>
        <p:pic>
          <p:nvPicPr>
            <p:cNvPr id="5" name="Grafik 4" descr="Ein Bild, das Farbigkeit, Reihe, Screenshot, Kunst enthält.&#10;&#10;Automatisch generierte Beschreibung">
              <a:extLst>
                <a:ext uri="{FF2B5EF4-FFF2-40B4-BE49-F238E27FC236}">
                  <a16:creationId xmlns:a16="http://schemas.microsoft.com/office/drawing/2014/main" id="{07FD691D-3A26-7C5C-3ABA-45CF8B985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56" y="3813720"/>
              <a:ext cx="3119935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18F0127-5F8C-E76A-7A5C-51009039D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8" r="12359"/>
            <a:stretch/>
          </p:blipFill>
          <p:spPr>
            <a:xfrm>
              <a:off x="5258521" y="3855247"/>
              <a:ext cx="3652831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7732FB6-98EA-5F93-CEED-0DB73214425F}"/>
                </a:ext>
              </a:extLst>
            </p:cNvPr>
            <p:cNvSpPr txBox="1"/>
            <p:nvPr/>
          </p:nvSpPr>
          <p:spPr>
            <a:xfrm>
              <a:off x="1961706" y="6225914"/>
              <a:ext cx="2594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Quattrocento Sans" panose="020B0502050000020003" pitchFamily="34" charset="0"/>
                </a:rPr>
                <a:t>Geometry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3D8C2D4-BC36-363C-0A26-C92C5CCC813A}"/>
                </a:ext>
              </a:extLst>
            </p:cNvPr>
            <p:cNvSpPr txBox="1"/>
            <p:nvPr/>
          </p:nvSpPr>
          <p:spPr>
            <a:xfrm>
              <a:off x="6194406" y="6240333"/>
              <a:ext cx="2594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Quattrocento Sans" panose="020B0502050000020003" pitchFamily="34" charset="0"/>
                </a:rPr>
                <a:t>Training Dynamics</a:t>
              </a:r>
            </a:p>
          </p:txBody>
        </p:sp>
        <p:sp>
          <p:nvSpPr>
            <p:cNvPr id="10" name="Pfeil: nach links und rechts 9">
              <a:extLst>
                <a:ext uri="{FF2B5EF4-FFF2-40B4-BE49-F238E27FC236}">
                  <a16:creationId xmlns:a16="http://schemas.microsoft.com/office/drawing/2014/main" id="{B243413F-99E5-1C01-1472-E712CF132A2D}"/>
                </a:ext>
              </a:extLst>
            </p:cNvPr>
            <p:cNvSpPr/>
            <p:nvPr/>
          </p:nvSpPr>
          <p:spPr>
            <a:xfrm>
              <a:off x="4366962" y="5047121"/>
              <a:ext cx="707788" cy="337396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22AA95DA-F322-B862-2E2E-4A8792F3A9E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D0581FFE-2BF5-DAEC-FD63-35EB8F34AEEF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5744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1216591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fik 7" descr="Ein Bild, das Schrift, Reihe, Diagramm, weiß enthält.&#10;&#10;Automatisch generierte Beschreibung">
            <a:extLst>
              <a:ext uri="{FF2B5EF4-FFF2-40B4-BE49-F238E27FC236}">
                <a16:creationId xmlns:a16="http://schemas.microsoft.com/office/drawing/2014/main" id="{77A2F5C7-B3C8-9BFA-F80E-4B531AB2C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07" y="3732688"/>
            <a:ext cx="2090903" cy="684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695A1B63-E169-F381-A1E7-42FE80F95D5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9BD7907-1116-0752-C9B3-496927ADF414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73927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1216591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3" descr="Ein Bild, das Schrift, Reihe, Diagramm, weiß enthält.&#10;&#10;Automatisch generierte Beschreibung">
            <a:extLst>
              <a:ext uri="{FF2B5EF4-FFF2-40B4-BE49-F238E27FC236}">
                <a16:creationId xmlns:a16="http://schemas.microsoft.com/office/drawing/2014/main" id="{DD692AC4-E752-4231-D585-C9791C14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07" y="3732688"/>
            <a:ext cx="2090903" cy="684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8EC05A6-7499-2D68-C00D-F9DA00AFCEA9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6" name="Grafik 5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D76BFDB4-A740-2A06-1B9D-B9A00FCD5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  <p:sp>
        <p:nvSpPr>
          <p:cNvPr id="8" name="Textfeld 4">
            <a:extLst>
              <a:ext uri="{FF2B5EF4-FFF2-40B4-BE49-F238E27FC236}">
                <a16:creationId xmlns:a16="http://schemas.microsoft.com/office/drawing/2014/main" id="{1578EEF8-1ACD-3793-0317-3B9B51D2201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78B2D0-A7F5-9C2B-C689-18EB8397FB3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50674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227EB156-B06F-F61B-D6BE-2CBED28F101D}"/>
              </a:ext>
            </a:extLst>
          </p:cNvPr>
          <p:cNvSpPr/>
          <p:nvPr/>
        </p:nvSpPr>
        <p:spPr>
          <a:xfrm>
            <a:off x="6861273" y="2273997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23643DB-6106-607D-8475-465A13BA497F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2" name="Grafik 1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D0C45481-4E0D-E125-3BAB-52D013E0B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  <p:sp>
        <p:nvSpPr>
          <p:cNvPr id="6" name="Textfeld 4">
            <a:extLst>
              <a:ext uri="{FF2B5EF4-FFF2-40B4-BE49-F238E27FC236}">
                <a16:creationId xmlns:a16="http://schemas.microsoft.com/office/drawing/2014/main" id="{B16847EF-126F-E3B6-0B7C-B624FF64D2C5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CC55CAA-4268-20FE-F4AA-21E0CEBDA19E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66059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80967" y="1927713"/>
            <a:ext cx="888023" cy="44401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E90C2E30-9BAD-C805-7013-834D69153D15}"/>
              </a:ext>
            </a:extLst>
          </p:cNvPr>
          <p:cNvSpPr/>
          <p:nvPr/>
        </p:nvSpPr>
        <p:spPr>
          <a:xfrm>
            <a:off x="6861273" y="2273997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F4469B7-F32B-BB1B-2221-FE088B36C61D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2" name="Grafik 1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543CD646-A348-115D-A077-BDEECEBBE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  <p:sp>
        <p:nvSpPr>
          <p:cNvPr id="8" name="Textfeld 4">
            <a:extLst>
              <a:ext uri="{FF2B5EF4-FFF2-40B4-BE49-F238E27FC236}">
                <a16:creationId xmlns:a16="http://schemas.microsoft.com/office/drawing/2014/main" id="{AED530A9-F273-1291-7F71-A76ADF0C2AF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112C1C3-5E0A-858E-8F0F-0C9BCAC8F51B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10889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301BEBE-9B25-37BA-543E-ECFE67FA5495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2" name="Grafik 1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AA0B864A-5458-35BA-3635-AE65AC02C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4">
            <a:extLst>
              <a:ext uri="{FF2B5EF4-FFF2-40B4-BE49-F238E27FC236}">
                <a16:creationId xmlns:a16="http://schemas.microsoft.com/office/drawing/2014/main" id="{6C8BB05F-3787-2A93-1C24-56814FF5978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56107F8-105E-CD66-DEC2-2C2A3B55BCE7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39499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4">
            <a:extLst>
              <a:ext uri="{FF2B5EF4-FFF2-40B4-BE49-F238E27FC236}">
                <a16:creationId xmlns:a16="http://schemas.microsoft.com/office/drawing/2014/main" id="{B02BA8EB-96CD-73EB-3D6B-004D7350491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94A2AE-82C1-1FED-1896-1EA200868729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76428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E40E4C9-2D0D-C398-A2D8-5A67576D0EF9}"/>
              </a:ext>
            </a:extLst>
          </p:cNvPr>
          <p:cNvCxnSpPr/>
          <p:nvPr/>
        </p:nvCxnSpPr>
        <p:spPr>
          <a:xfrm>
            <a:off x="4572000" y="5219515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A267D02-2F7A-E12B-11EA-80623EDF3ADC}"/>
              </a:ext>
            </a:extLst>
          </p:cNvPr>
          <p:cNvCxnSpPr>
            <a:cxnSpLocks/>
          </p:cNvCxnSpPr>
          <p:nvPr/>
        </p:nvCxnSpPr>
        <p:spPr>
          <a:xfrm>
            <a:off x="5616102" y="5133790"/>
            <a:ext cx="8704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4">
            <a:extLst>
              <a:ext uri="{FF2B5EF4-FFF2-40B4-BE49-F238E27FC236}">
                <a16:creationId xmlns:a16="http://schemas.microsoft.com/office/drawing/2014/main" id="{81D1179F-D703-F07D-1B69-7667A03B2D1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D35658D-F1D1-8287-08D5-86DE9465E5B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78248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DE4F6D-7970-1147-A063-A045CDCDFD81}"/>
              </a:ext>
            </a:extLst>
          </p:cNvPr>
          <p:cNvSpPr/>
          <p:nvPr/>
        </p:nvSpPr>
        <p:spPr>
          <a:xfrm>
            <a:off x="4943475" y="4600575"/>
            <a:ext cx="625718" cy="390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6FF3F39-EA66-2695-81C8-2FE36FC98DDD}"/>
              </a:ext>
            </a:extLst>
          </p:cNvPr>
          <p:cNvCxnSpPr/>
          <p:nvPr/>
        </p:nvCxnSpPr>
        <p:spPr>
          <a:xfrm flipV="1">
            <a:off x="5148364" y="5016425"/>
            <a:ext cx="0" cy="49016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915" y="5458346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EB2183CC-0CC9-848B-10F6-953F1AE5192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A6D26A-B746-1CC4-4FE5-E96C2A854A7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2935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51" y="3429000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46E3F8-A5D6-8314-98C5-1DA499D4B7B4}"/>
              </a:ext>
            </a:extLst>
          </p:cNvPr>
          <p:cNvCxnSpPr/>
          <p:nvPr/>
        </p:nvCxnSpPr>
        <p:spPr>
          <a:xfrm>
            <a:off x="2876550" y="3820799"/>
            <a:ext cx="4953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47600DC-3EF9-819C-2A1F-5B292A2E99E2}"/>
              </a:ext>
            </a:extLst>
          </p:cNvPr>
          <p:cNvCxnSpPr>
            <a:cxnSpLocks/>
          </p:cNvCxnSpPr>
          <p:nvPr/>
        </p:nvCxnSpPr>
        <p:spPr>
          <a:xfrm flipH="1" flipV="1">
            <a:off x="4708649" y="3820799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E97EA6-A5F1-B878-72B1-A47F31E7D9B1}"/>
              </a:ext>
            </a:extLst>
          </p:cNvPr>
          <p:cNvCxnSpPr>
            <a:cxnSpLocks/>
          </p:cNvCxnSpPr>
          <p:nvPr/>
        </p:nvCxnSpPr>
        <p:spPr>
          <a:xfrm flipH="1" flipV="1">
            <a:off x="5975474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4">
            <a:extLst>
              <a:ext uri="{FF2B5EF4-FFF2-40B4-BE49-F238E27FC236}">
                <a16:creationId xmlns:a16="http://schemas.microsoft.com/office/drawing/2014/main" id="{E9EE5430-D9F4-7D19-3DAB-069B6EEC489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CEB9C5-B2D2-2CAD-9905-611339E9D9C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84516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51" y="3429000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46E3F8-A5D6-8314-98C5-1DA499D4B7B4}"/>
              </a:ext>
            </a:extLst>
          </p:cNvPr>
          <p:cNvCxnSpPr/>
          <p:nvPr/>
        </p:nvCxnSpPr>
        <p:spPr>
          <a:xfrm>
            <a:off x="2876550" y="3820799"/>
            <a:ext cx="4953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47600DC-3EF9-819C-2A1F-5B292A2E99E2}"/>
              </a:ext>
            </a:extLst>
          </p:cNvPr>
          <p:cNvCxnSpPr>
            <a:cxnSpLocks/>
          </p:cNvCxnSpPr>
          <p:nvPr/>
        </p:nvCxnSpPr>
        <p:spPr>
          <a:xfrm flipH="1" flipV="1">
            <a:off x="4894351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E97EA6-A5F1-B878-72B1-A47F31E7D9B1}"/>
              </a:ext>
            </a:extLst>
          </p:cNvPr>
          <p:cNvCxnSpPr>
            <a:cxnSpLocks/>
          </p:cNvCxnSpPr>
          <p:nvPr/>
        </p:nvCxnSpPr>
        <p:spPr>
          <a:xfrm flipH="1" flipV="1">
            <a:off x="6235948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4">
            <a:extLst>
              <a:ext uri="{FF2B5EF4-FFF2-40B4-BE49-F238E27FC236}">
                <a16:creationId xmlns:a16="http://schemas.microsoft.com/office/drawing/2014/main" id="{E7F88601-A4E2-CCAA-291B-484AE6DD4EB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99C19A-4C0B-E999-E9CE-AE4B92D3FD29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5737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4BC82-A75E-A483-C549-64145D63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Approach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551754-7517-D43E-92BA-2A0E45EA9C73}"/>
              </a:ext>
            </a:extLst>
          </p:cNvPr>
          <p:cNvSpPr txBox="1"/>
          <p:nvPr/>
        </p:nvSpPr>
        <p:spPr>
          <a:xfrm>
            <a:off x="914400" y="1195384"/>
            <a:ext cx="6758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This Thesis:</a:t>
            </a:r>
          </a:p>
          <a:p>
            <a:endParaRPr lang="de-DE" sz="2000" dirty="0">
              <a:latin typeface="Quattrocento Sans" panose="020B0502050000020003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1AF971F-318D-9BDF-BAD2-237E22ECFBC2}"/>
              </a:ext>
            </a:extLst>
          </p:cNvPr>
          <p:cNvGrpSpPr/>
          <p:nvPr/>
        </p:nvGrpSpPr>
        <p:grpSpPr>
          <a:xfrm>
            <a:off x="1843437" y="1918911"/>
            <a:ext cx="5829572" cy="2064029"/>
            <a:chOff x="1063256" y="1793533"/>
            <a:chExt cx="7848096" cy="2851868"/>
          </a:xfrm>
        </p:grpSpPr>
        <p:pic>
          <p:nvPicPr>
            <p:cNvPr id="5" name="Grafik 4" descr="Ein Bild, das Farbigkeit, Reihe, Screenshot, Kunst enthält.&#10;&#10;Automatisch generierte Beschreibung">
              <a:extLst>
                <a:ext uri="{FF2B5EF4-FFF2-40B4-BE49-F238E27FC236}">
                  <a16:creationId xmlns:a16="http://schemas.microsoft.com/office/drawing/2014/main" id="{07FD691D-3A26-7C5C-3ABA-45CF8B985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56" y="1793533"/>
              <a:ext cx="3119935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18F0127-5F8C-E76A-7A5C-51009039D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8" r="12359"/>
            <a:stretch/>
          </p:blipFill>
          <p:spPr>
            <a:xfrm>
              <a:off x="5258521" y="1835060"/>
              <a:ext cx="3652831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7732FB6-98EA-5F93-CEED-0DB73214425F}"/>
                </a:ext>
              </a:extLst>
            </p:cNvPr>
            <p:cNvSpPr txBox="1"/>
            <p:nvPr/>
          </p:nvSpPr>
          <p:spPr>
            <a:xfrm>
              <a:off x="1981623" y="4220146"/>
              <a:ext cx="2594346" cy="42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Quattrocento Sans" panose="020B0502050000020003" pitchFamily="34" charset="0"/>
                </a:rPr>
                <a:t>Geometry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3D8C2D4-BC36-363C-0A26-C92C5CCC813A}"/>
                </a:ext>
              </a:extLst>
            </p:cNvPr>
            <p:cNvSpPr txBox="1"/>
            <p:nvPr/>
          </p:nvSpPr>
          <p:spPr>
            <a:xfrm>
              <a:off x="6194406" y="4220146"/>
              <a:ext cx="2594346" cy="42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Quattrocento Sans" panose="020B0502050000020003" pitchFamily="34" charset="0"/>
                </a:rPr>
                <a:t>Training Dynamics</a:t>
              </a:r>
            </a:p>
          </p:txBody>
        </p:sp>
        <p:sp>
          <p:nvSpPr>
            <p:cNvPr id="10" name="Pfeil: nach links und rechts 9">
              <a:extLst>
                <a:ext uri="{FF2B5EF4-FFF2-40B4-BE49-F238E27FC236}">
                  <a16:creationId xmlns:a16="http://schemas.microsoft.com/office/drawing/2014/main" id="{B243413F-99E5-1C01-1472-E712CF132A2D}"/>
                </a:ext>
              </a:extLst>
            </p:cNvPr>
            <p:cNvSpPr/>
            <p:nvPr/>
          </p:nvSpPr>
          <p:spPr>
            <a:xfrm>
              <a:off x="4366962" y="3026934"/>
              <a:ext cx="707788" cy="337396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Grafik 10" descr="Ein Bild, das Screenshot, Reihe, Kinderkunst, Diagramm enthält.&#10;&#10;Automatisch generierte Beschreibung">
            <a:extLst>
              <a:ext uri="{FF2B5EF4-FFF2-40B4-BE49-F238E27FC236}">
                <a16:creationId xmlns:a16="http://schemas.microsoft.com/office/drawing/2014/main" id="{33AC8F39-F08F-0081-60E3-5E7A9C79B7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87"/>
          <a:stretch/>
        </p:blipFill>
        <p:spPr>
          <a:xfrm>
            <a:off x="3626887" y="4248643"/>
            <a:ext cx="2027971" cy="2080318"/>
          </a:xfrm>
          <a:prstGeom prst="rect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A383FA7-DD31-0083-82E2-F805625C89AF}"/>
              </a:ext>
            </a:extLst>
          </p:cNvPr>
          <p:cNvSpPr txBox="1"/>
          <p:nvPr/>
        </p:nvSpPr>
        <p:spPr>
          <a:xfrm>
            <a:off x="3990733" y="6425387"/>
            <a:ext cx="2189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Quattrocento Sans" panose="020B0502050000020003" pitchFamily="34" charset="0"/>
              </a:rPr>
              <a:t>New </a:t>
            </a:r>
            <a:r>
              <a:rPr lang="de-DE" sz="1600" b="1" dirty="0" err="1">
                <a:latin typeface="Quattrocento Sans" panose="020B0502050000020003" pitchFamily="34" charset="0"/>
              </a:rPr>
              <a:t>Quantity</a:t>
            </a:r>
            <a:endParaRPr lang="de-DE" sz="1600" b="1" dirty="0">
              <a:latin typeface="Quattrocento Sans" panose="020B0502050000020003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ECF06A-8AA4-61F9-5563-4FFB9E516C1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  <p:sp>
        <p:nvSpPr>
          <p:cNvPr id="13" name="Textfeld 4">
            <a:extLst>
              <a:ext uri="{FF2B5EF4-FFF2-40B4-BE49-F238E27FC236}">
                <a16:creationId xmlns:a16="http://schemas.microsoft.com/office/drawing/2014/main" id="{886AFA6F-83CB-4D80-6AF6-F7C8FD67E4A8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1096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57" b="78047"/>
          <a:stretch/>
        </p:blipFill>
        <p:spPr>
          <a:xfrm>
            <a:off x="1259411" y="1679944"/>
            <a:ext cx="845836" cy="871870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B522B036-226A-52CB-0042-E76134AB2D6E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829530C-57FF-5FDA-EA0F-B98E5D63B925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94212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1" b="77511"/>
          <a:stretch/>
        </p:blipFill>
        <p:spPr>
          <a:xfrm>
            <a:off x="1259410" y="1679944"/>
            <a:ext cx="7565609" cy="893135"/>
          </a:xfrm>
          <a:prstGeom prst="rect">
            <a:avLst/>
          </a:prstGeom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EF86BE94-A337-F693-71CC-C5F24B56054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5E65072-4907-BCBD-A514-B0A7D19D5ACB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51492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" b="55960"/>
          <a:stretch/>
        </p:blipFill>
        <p:spPr>
          <a:xfrm>
            <a:off x="1259411" y="1679944"/>
            <a:ext cx="7395491" cy="1749056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E654F1C9-7B93-5BFE-6319-94EB01647EA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0A285A-AC32-173B-F5F8-D6028DCD050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64385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5"/>
          <a:stretch/>
        </p:blipFill>
        <p:spPr>
          <a:xfrm>
            <a:off x="1259411" y="1679944"/>
            <a:ext cx="7456678" cy="2966484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A36F2587-55B2-737F-8A1A-DFF741041A3B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D0985CC-EDEF-A7FA-52AC-0D4EE7A44194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73855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11" y="1679944"/>
            <a:ext cx="7456678" cy="3971492"/>
          </a:xfrm>
          <a:prstGeom prst="rect">
            <a:avLst/>
          </a:prstGeom>
        </p:spPr>
      </p:pic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1259411" y="1679944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1828799" y="4561366"/>
            <a:ext cx="6887289" cy="1090069"/>
          </a:xfrm>
          <a:prstGeom prst="rect">
            <a:avLst/>
          </a:prstGeom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A4E1B2BE-BA4F-80EE-8DCC-A69612F76F75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4D9DE70-EA58-A7B7-9891-1B9330DD9C6B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49534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E6670804-85C2-D85C-386E-5F711F6F3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05E7EA58-7110-3D56-AAB3-6198A56DC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56C3374F-0BE1-8328-6C9F-E0A3E6B3F0A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D9EC9F-330B-3774-6ED0-0B6C9C74E028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66135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65BC1748-8481-934E-D843-5E8B01AB7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3F1EC17-788A-5359-6A6D-016D71FDC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4051006" y="2971799"/>
            <a:ext cx="203081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7F4B938E-D992-E021-D2D2-E506A3F1C8F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97784B-36C0-B070-4B56-072D2F2D481E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54916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3D39D313-1D97-9E08-3658-71EF25E42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6177518" y="3200399"/>
            <a:ext cx="595423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F425E2F8-AFC1-931D-8E9F-097C6BDFD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061C931E-6F02-EF95-A14F-42266464D2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D47E30-2AC8-B3F3-155B-C55569A4D966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71148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C126FB-7E7D-2BD1-8394-463B07E3427A}"/>
              </a:ext>
            </a:extLst>
          </p:cNvPr>
          <p:cNvSpPr txBox="1"/>
          <p:nvPr/>
        </p:nvSpPr>
        <p:spPr>
          <a:xfrm>
            <a:off x="860612" y="4443725"/>
            <a:ext cx="796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Quattrocento Sans" panose="020B0502050000020003" pitchFamily="34" charset="0"/>
                <a:sym typeface="Wingdings" panose="05000000000000000000" pitchFamily="2" charset="2"/>
              </a:rPr>
              <a:t></a:t>
            </a:r>
            <a:r>
              <a:rPr lang="de-DE" dirty="0" err="1">
                <a:latin typeface="Quattrocento Sans" panose="020B0502050000020003" pitchFamily="34" charset="0"/>
              </a:rPr>
              <a:t>Allows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us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to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gather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information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about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geometry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a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Network </a:t>
            </a:r>
            <a:r>
              <a:rPr lang="de-DE" dirty="0" err="1">
                <a:latin typeface="Quattrocento Sans" panose="020B0502050000020003" pitchFamily="34" charset="0"/>
              </a:rPr>
              <a:t>from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computable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quantities</a:t>
            </a:r>
            <a:r>
              <a:rPr lang="de-DE" dirty="0">
                <a:latin typeface="Quattrocento Sans" panose="020B0502050000020003" pitchFamily="34" charset="0"/>
              </a:rPr>
              <a:t>.</a:t>
            </a: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5558AD46-D406-415E-3CC1-2BBA1B7A744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854452-89C0-BAE2-DD93-D411293B99D2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81437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pic>
        <p:nvPicPr>
          <p:cNvPr id="5" name="Grafik 4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89980868-E67A-E7E9-2C82-1DBC93A2E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6" y="2857163"/>
            <a:ext cx="7176977" cy="17104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2BBAF5-B24C-70A6-BA36-7C90AA5A329B}"/>
              </a:ext>
            </a:extLst>
          </p:cNvPr>
          <p:cNvSpPr txBox="1"/>
          <p:nvPr/>
        </p:nvSpPr>
        <p:spPr>
          <a:xfrm>
            <a:off x="914400" y="2423975"/>
            <a:ext cx="27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MNIST Dataset:</a:t>
            </a: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056084DF-440B-069A-27DE-7B0737283E5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3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F8C26A-5D7E-C7EF-D65D-57E3A24D6A3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67933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3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pic>
        <p:nvPicPr>
          <p:cNvPr id="2" name="Grafik 1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40E207E2-611B-2027-A75D-F1507B42D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50" y="2224760"/>
            <a:ext cx="7176977" cy="17104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77D237F-91D6-F047-9226-4FD4C7FBA96E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69D2E9-33D8-3B85-0025-85974FEB7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04" y="1049005"/>
            <a:ext cx="4611392" cy="5501218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1CE57108-B8DA-2774-BB5F-E1460D5AB7F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046246-B4FE-A797-F1D8-4949FD2D8736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1445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6" name="Grafik 5" descr="Ein Bild, das Ei enthält.&#10;&#10;Automatisch generierte Beschreibung">
            <a:extLst>
              <a:ext uri="{FF2B5EF4-FFF2-40B4-BE49-F238E27FC236}">
                <a16:creationId xmlns:a16="http://schemas.microsoft.com/office/drawing/2014/main" id="{22AFA081-D428-01FF-011D-1D5B875CF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49" y="909800"/>
            <a:ext cx="5665102" cy="5038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A1DCB7-5576-B94C-BBE8-3C74975C0681}"/>
              </a:ext>
            </a:extLst>
          </p:cNvPr>
          <p:cNvSpPr txBox="1"/>
          <p:nvPr/>
        </p:nvSpPr>
        <p:spPr>
          <a:xfrm>
            <a:off x="1520455" y="5965448"/>
            <a:ext cx="610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https://www.britannica.com/science/relativity/Curved-space-time-and-geometric-gravitation</a:t>
            </a: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ABF336D5-3D79-295C-647E-FD1752379AF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2D1F2C-D52C-5FB2-1E8A-0B66C97999E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72814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5" name="Grafik 4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A8E59DA2-EB94-E664-C6F6-1FF58490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371600"/>
            <a:ext cx="5664200" cy="4114800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43C5647E-ADDE-F720-C366-CB8EBC27201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16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52AB11-2C1A-483D-17A9-54F9DE6E2A64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42221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rvature_LPNormLoss2">
            <a:hlinkClick r:id="" action="ppaction://media"/>
            <a:extLst>
              <a:ext uri="{FF2B5EF4-FFF2-40B4-BE49-F238E27FC236}">
                <a16:creationId xmlns:a16="http://schemas.microsoft.com/office/drawing/2014/main" id="{B8672A11-40B7-B19F-59F8-8369071F71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916FA1A5-8D86-F412-FC87-99D21B38E79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BABE6F-4307-37EB-B1F5-13C3AF069E5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98301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rvature_MeanPowerLoss2">
            <a:hlinkClick r:id="" action="ppaction://media"/>
            <a:extLst>
              <a:ext uri="{FF2B5EF4-FFF2-40B4-BE49-F238E27FC236}">
                <a16:creationId xmlns:a16="http://schemas.microsoft.com/office/drawing/2014/main" id="{7E528F09-F2B9-5737-7140-E9253D248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CFD170-493B-D444-D915-22791F54B07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FFB004-2F3A-AEF4-A8F0-BC033591E9C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96415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urvature_CrossEntropyLoss">
            <a:hlinkClick r:id="" action="ppaction://media"/>
            <a:extLst>
              <a:ext uri="{FF2B5EF4-FFF2-40B4-BE49-F238E27FC236}">
                <a16:creationId xmlns:a16="http://schemas.microsoft.com/office/drawing/2014/main" id="{4554AF59-3CC8-9F44-BB8D-6228F0449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1" y="1006490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C3EF78-EDFF-7EF9-340E-0B32534F6238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08CA40-6419-08C1-3950-F83C7E24719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88672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races_LPNormLoss2">
            <a:hlinkClick r:id="" action="ppaction://media"/>
            <a:extLst>
              <a:ext uri="{FF2B5EF4-FFF2-40B4-BE49-F238E27FC236}">
                <a16:creationId xmlns:a16="http://schemas.microsoft.com/office/drawing/2014/main" id="{44EBC1AC-2F7C-EACD-7397-C7D0B0523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3200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6BF214-BE7A-8028-BCFA-7265F1AB30BF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143737-2376-41D0-7BFA-E80C24647F89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0182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ces_MeanPowerLoss2">
            <a:hlinkClick r:id="" action="ppaction://media"/>
            <a:extLst>
              <a:ext uri="{FF2B5EF4-FFF2-40B4-BE49-F238E27FC236}">
                <a16:creationId xmlns:a16="http://schemas.microsoft.com/office/drawing/2014/main" id="{3A8D4B82-A94F-171C-33B5-733B1F9E95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3200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227D28D-6BFE-95B8-4837-CCE1A0E3DF1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DE817-23B1-1D94-BB94-EA1C91D087AA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06424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ces_CrossEntropyLoss">
            <a:hlinkClick r:id="" action="ppaction://media"/>
            <a:extLst>
              <a:ext uri="{FF2B5EF4-FFF2-40B4-BE49-F238E27FC236}">
                <a16:creationId xmlns:a16="http://schemas.microsoft.com/office/drawing/2014/main" id="{C9EAEEA3-94A2-6915-9C86-E4FD62F78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3200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9DEBDEF-34F9-E355-35A9-192756D4416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EF7A1B0-8FB5-1AC2-325A-77A26F7EA29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27099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Further Research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55A454-B895-876A-4086-725CD005D998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C43474-36B1-080B-D27D-4CDF18D10162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22279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3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07199BC-0602-630E-4E70-927247B89D1A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A5967EE-BDAE-0382-8FB4-AC412BDB2014}"/>
              </a:ext>
            </a:extLst>
          </p:cNvPr>
          <p:cNvGrpSpPr/>
          <p:nvPr/>
        </p:nvGrpSpPr>
        <p:grpSpPr>
          <a:xfrm>
            <a:off x="2342850" y="2920440"/>
            <a:ext cx="3848746" cy="3168650"/>
            <a:chOff x="2342850" y="2920440"/>
            <a:chExt cx="3848746" cy="316865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F5C0215-9764-752E-A3F7-E6332F173CDE}"/>
                </a:ext>
              </a:extLst>
            </p:cNvPr>
            <p:cNvGrpSpPr/>
            <p:nvPr/>
          </p:nvGrpSpPr>
          <p:grpSpPr>
            <a:xfrm>
              <a:off x="2342850" y="3173030"/>
              <a:ext cx="3693540" cy="1710474"/>
              <a:chOff x="3418480" y="3864146"/>
              <a:chExt cx="3693540" cy="1710474"/>
            </a:xfrm>
          </p:grpSpPr>
          <p:pic>
            <p:nvPicPr>
              <p:cNvPr id="2" name="Grafik 1" descr="Ein Bild, das Text, Screenshot, Grafiken, Schrift enthält.&#10;&#10;Automatisch generierte Beschreibung">
                <a:extLst>
                  <a:ext uri="{FF2B5EF4-FFF2-40B4-BE49-F238E27FC236}">
                    <a16:creationId xmlns:a16="http://schemas.microsoft.com/office/drawing/2014/main" id="{40E207E2-611B-2027-A75D-F1507B42DF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926"/>
              <a:stretch/>
            </p:blipFill>
            <p:spPr>
              <a:xfrm>
                <a:off x="4254871" y="3864146"/>
                <a:ext cx="1727791" cy="1710474"/>
              </a:xfrm>
              <a:prstGeom prst="rect">
                <a:avLst/>
              </a:prstGeom>
            </p:spPr>
          </p:pic>
          <p:pic>
            <p:nvPicPr>
              <p:cNvPr id="15" name="Grafik 14" descr="Ein Bild, das Entwurf, Zeichnung, Handschrift, weiß enthält.&#10;&#10;Automatisch generierte Beschreibung">
                <a:extLst>
                  <a:ext uri="{FF2B5EF4-FFF2-40B4-BE49-F238E27FC236}">
                    <a16:creationId xmlns:a16="http://schemas.microsoft.com/office/drawing/2014/main" id="{1E4B9B6A-EF24-724A-75C2-A252DE10D9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42605" r="73715" b="41468"/>
              <a:stretch/>
            </p:blipFill>
            <p:spPr>
              <a:xfrm>
                <a:off x="3418480" y="4449592"/>
                <a:ext cx="771140" cy="539582"/>
              </a:xfrm>
              <a:prstGeom prst="rect">
                <a:avLst/>
              </a:prstGeom>
            </p:spPr>
          </p:pic>
          <p:pic>
            <p:nvPicPr>
              <p:cNvPr id="16" name="Grafik 15" descr="Ein Bild, das Entwurf, Zeichnung, Handschrift, weiß enthält.&#10;&#10;Automatisch generierte Beschreibung">
                <a:extLst>
                  <a:ext uri="{FF2B5EF4-FFF2-40B4-BE49-F238E27FC236}">
                    <a16:creationId xmlns:a16="http://schemas.microsoft.com/office/drawing/2014/main" id="{D9F5E485-EFC8-370F-A406-CB1D198512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69" t="39546" r="42331" b="40924"/>
              <a:stretch/>
            </p:blipFill>
            <p:spPr>
              <a:xfrm>
                <a:off x="6047913" y="4449592"/>
                <a:ext cx="523008" cy="503998"/>
              </a:xfrm>
              <a:prstGeom prst="rect">
                <a:avLst/>
              </a:prstGeom>
            </p:spPr>
          </p:pic>
          <p:pic>
            <p:nvPicPr>
              <p:cNvPr id="17" name="Grafik 16" descr="Ein Bild, das Entwurf, Zeichnung, Handschrift, weiß enthält.&#10;&#10;Automatisch generierte Beschreibung">
                <a:extLst>
                  <a:ext uri="{FF2B5EF4-FFF2-40B4-BE49-F238E27FC236}">
                    <a16:creationId xmlns:a16="http://schemas.microsoft.com/office/drawing/2014/main" id="{17FBBBC0-DEFA-A949-792E-7367781262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76" t="38871" r="7343" b="48488"/>
              <a:stretch/>
            </p:blipFill>
            <p:spPr>
              <a:xfrm>
                <a:off x="6601657" y="4449592"/>
                <a:ext cx="510363" cy="503998"/>
              </a:xfrm>
              <a:prstGeom prst="rect">
                <a:avLst/>
              </a:prstGeom>
            </p:spPr>
          </p:pic>
        </p:grpSp>
        <p:pic>
          <p:nvPicPr>
            <p:cNvPr id="9" name="Grafik 8" descr="Ein Bild, das Fernbedienung, Text enthält.&#10;&#10;Automatisch generierte Beschreibung">
              <a:extLst>
                <a:ext uri="{FF2B5EF4-FFF2-40B4-BE49-F238E27FC236}">
                  <a16:creationId xmlns:a16="http://schemas.microsoft.com/office/drawing/2014/main" id="{0473F05E-7BAD-CE7C-94E3-7590AE47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446" y="2920440"/>
              <a:ext cx="565150" cy="3168650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33C5130A-C0F9-E39B-1F41-523987A9A242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6760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</a:t>
            </a:r>
            <a:r>
              <a:rPr lang="de-DE" sz="2400" dirty="0"/>
              <a:t>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117863"/>
            <a:ext cx="5006317" cy="3977639"/>
          </a:xfrm>
        </p:spPr>
        <p:txBody>
          <a:bodyPr/>
          <a:lstStyle/>
          <a:p>
            <a:r>
              <a:rPr lang="de-DE" sz="2000" b="1" dirty="0" err="1">
                <a:latin typeface="Quattrocento Sans" panose="020B0502050000020003" pitchFamily="34" charset="0"/>
              </a:rPr>
              <a:t>What</a:t>
            </a:r>
            <a:r>
              <a:rPr lang="de-DE" sz="2000" b="1" dirty="0">
                <a:latin typeface="Quattrocento Sans" panose="020B0502050000020003" pitchFamily="34" charset="0"/>
              </a:rPr>
              <a:t> </a:t>
            </a:r>
            <a:r>
              <a:rPr lang="de-DE" sz="2000" b="1" dirty="0" err="1">
                <a:latin typeface="Quattrocento Sans" panose="020B0502050000020003" pitchFamily="34" charset="0"/>
              </a:rPr>
              <a:t>we</a:t>
            </a:r>
            <a:r>
              <a:rPr lang="de-DE" sz="2000" b="1" dirty="0">
                <a:latin typeface="Quattrocento Sans" panose="020B0502050000020003" pitchFamily="34" charset="0"/>
              </a:rPr>
              <a:t> </a:t>
            </a:r>
            <a:r>
              <a:rPr lang="de-DE" sz="2000" b="1" dirty="0" err="1">
                <a:latin typeface="Quattrocento Sans" panose="020B0502050000020003" pitchFamily="34" charset="0"/>
              </a:rPr>
              <a:t>looked</a:t>
            </a:r>
            <a:r>
              <a:rPr lang="de-DE" sz="2000" b="1" dirty="0">
                <a:latin typeface="Quattrocento Sans" panose="020B0502050000020003" pitchFamily="34" charset="0"/>
              </a:rPr>
              <a:t> at </a:t>
            </a:r>
            <a:r>
              <a:rPr lang="de-DE" sz="2000" b="1" dirty="0" err="1">
                <a:latin typeface="Quattrocento Sans" panose="020B0502050000020003" pitchFamily="34" charset="0"/>
              </a:rPr>
              <a:t>today</a:t>
            </a:r>
            <a:endParaRPr lang="de-DE" sz="2000" b="1" dirty="0">
              <a:latin typeface="Quattrocento Sans" panose="020B0502050000020003" pitchFamily="34" charset="0"/>
            </a:endParaRPr>
          </a:p>
        </p:txBody>
      </p:sp>
      <p:pic>
        <p:nvPicPr>
          <p:cNvPr id="6" name="Grafik 5" descr="Ein Bild, das Screenshot, Text, Quadrat, lila enthält.&#10;&#10;Automatisch generierte Beschreibung">
            <a:extLst>
              <a:ext uri="{FF2B5EF4-FFF2-40B4-BE49-F238E27FC236}">
                <a16:creationId xmlns:a16="http://schemas.microsoft.com/office/drawing/2014/main" id="{9C8D7513-FDF7-69D1-4181-E0CCD5FC7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83" y="1794163"/>
            <a:ext cx="2030818" cy="2016691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AC833F9-FFDE-5170-3E08-30D253680986}"/>
              </a:ext>
            </a:extLst>
          </p:cNvPr>
          <p:cNvSpPr txBox="1"/>
          <p:nvPr/>
        </p:nvSpPr>
        <p:spPr>
          <a:xfrm>
            <a:off x="3394444" y="3846673"/>
            <a:ext cx="2355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Quattrocento Sans" panose="020B0502050000020003" pitchFamily="34" charset="0"/>
              </a:rPr>
              <a:t>Geometry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Networks via Fisher Information</a:t>
            </a:r>
          </a:p>
        </p:txBody>
      </p:sp>
      <p:pic>
        <p:nvPicPr>
          <p:cNvPr id="10" name="Grafik 9" descr="Ein Bild, das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3720F980-7844-CD18-5217-346D8F826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-2175" r="25242" b="2175"/>
          <a:stretch/>
        </p:blipFill>
        <p:spPr>
          <a:xfrm>
            <a:off x="6175015" y="1794163"/>
            <a:ext cx="2458270" cy="1968835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FE4F6A-05BE-FD7B-66DA-0A2FB4E2F513}"/>
              </a:ext>
            </a:extLst>
          </p:cNvPr>
          <p:cNvSpPr txBox="1"/>
          <p:nvPr/>
        </p:nvSpPr>
        <p:spPr>
          <a:xfrm>
            <a:off x="6175015" y="3798654"/>
            <a:ext cx="2370025" cy="63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Quattrocento Sans" panose="020B0502050000020003" pitchFamily="34" charset="0"/>
              </a:rPr>
              <a:t>Training Dynamics via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Tangent Kernel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6042894-F982-C3C0-EE45-DDF23A01FB59}"/>
              </a:ext>
            </a:extLst>
          </p:cNvPr>
          <p:cNvSpPr txBox="1"/>
          <p:nvPr/>
        </p:nvSpPr>
        <p:spPr>
          <a:xfrm>
            <a:off x="822036" y="1736436"/>
            <a:ext cx="27247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Theoretical</a:t>
            </a:r>
            <a:endParaRPr lang="de-DE" dirty="0">
              <a:latin typeface="Quattrocento Sans" panose="020B0502050000020003" pitchFamily="34" charset="0"/>
            </a:endParaRPr>
          </a:p>
          <a:p>
            <a:r>
              <a:rPr lang="de-DE" dirty="0">
                <a:latin typeface="Quattrocento Sans" panose="020B0502050000020003" pitchFamily="34" charset="0"/>
              </a:rPr>
              <a:t>     </a:t>
            </a:r>
            <a:r>
              <a:rPr lang="de-DE" dirty="0" err="1">
                <a:latin typeface="Quattrocento Sans" panose="020B0502050000020003" pitchFamily="34" charset="0"/>
              </a:rPr>
              <a:t>Foundation</a:t>
            </a: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DBB820-D838-48E2-A75F-9C811A07E43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0DEED9-0691-6663-2979-A71B37B093AC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50350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</a:t>
            </a:r>
            <a:r>
              <a:rPr lang="de-DE" sz="2400" dirty="0"/>
              <a:t>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988829"/>
            <a:ext cx="5006317" cy="4106674"/>
          </a:xfrm>
        </p:spPr>
        <p:txBody>
          <a:bodyPr/>
          <a:lstStyle/>
          <a:p>
            <a:r>
              <a:rPr lang="de-DE" sz="2800" b="1" dirty="0" err="1">
                <a:latin typeface="Quattrocento Sans" panose="020B0502050000020003" pitchFamily="34" charset="0"/>
              </a:rPr>
              <a:t>What</a:t>
            </a:r>
            <a:r>
              <a:rPr lang="de-DE" sz="2800" b="1" dirty="0">
                <a:latin typeface="Quattrocento Sans" panose="020B0502050000020003" pitchFamily="34" charset="0"/>
              </a:rPr>
              <a:t> </a:t>
            </a:r>
            <a:r>
              <a:rPr lang="de-DE" sz="2800" b="1" dirty="0" err="1">
                <a:latin typeface="Quattrocento Sans" panose="020B0502050000020003" pitchFamily="34" charset="0"/>
              </a:rPr>
              <a:t>we</a:t>
            </a:r>
            <a:r>
              <a:rPr lang="de-DE" sz="2800" b="1" dirty="0">
                <a:latin typeface="Quattrocento Sans" panose="020B0502050000020003" pitchFamily="34" charset="0"/>
              </a:rPr>
              <a:t> </a:t>
            </a:r>
            <a:r>
              <a:rPr lang="de-DE" sz="2800" b="1" dirty="0" err="1">
                <a:latin typeface="Quattrocento Sans" panose="020B0502050000020003" pitchFamily="34" charset="0"/>
              </a:rPr>
              <a:t>looked</a:t>
            </a:r>
            <a:r>
              <a:rPr lang="de-DE" sz="2800" b="1" dirty="0">
                <a:latin typeface="Quattrocento Sans" panose="020B0502050000020003" pitchFamily="34" charset="0"/>
              </a:rPr>
              <a:t> at </a:t>
            </a:r>
            <a:r>
              <a:rPr lang="de-DE" sz="2800" b="1" dirty="0" err="1">
                <a:latin typeface="Quattrocento Sans" panose="020B0502050000020003" pitchFamily="34" charset="0"/>
              </a:rPr>
              <a:t>today</a:t>
            </a:r>
            <a:endParaRPr lang="de-DE" sz="2800" b="1" dirty="0">
              <a:latin typeface="Quattrocento Sans" panose="020B0502050000020003" pitchFamily="34" charset="0"/>
            </a:endParaRPr>
          </a:p>
        </p:txBody>
      </p:sp>
      <p:pic>
        <p:nvPicPr>
          <p:cNvPr id="6" name="Grafik 5" descr="Ein Bild, das Screenshot, Text, Quadrat, lila enthält.&#10;&#10;Automatisch generierte Beschreibung">
            <a:extLst>
              <a:ext uri="{FF2B5EF4-FFF2-40B4-BE49-F238E27FC236}">
                <a16:creationId xmlns:a16="http://schemas.microsoft.com/office/drawing/2014/main" id="{9C8D7513-FDF7-69D1-4181-E0CCD5FC7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7" y="1563255"/>
            <a:ext cx="1450452" cy="1440362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Grafik 9" descr="Ein Bild, das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3720F980-7844-CD18-5217-346D8F826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-2175" r="25242" b="2175"/>
          <a:stretch/>
        </p:blipFill>
        <p:spPr>
          <a:xfrm>
            <a:off x="6566218" y="1563255"/>
            <a:ext cx="1755746" cy="1406182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FD66EA2A-266D-334F-EAAD-6C7B434596D1}"/>
              </a:ext>
            </a:extLst>
          </p:cNvPr>
          <p:cNvSpPr txBox="1"/>
          <p:nvPr/>
        </p:nvSpPr>
        <p:spPr>
          <a:xfrm>
            <a:off x="822036" y="1736436"/>
            <a:ext cx="2724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Theoretical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Foundation</a:t>
            </a: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Relationship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between</a:t>
            </a:r>
            <a:r>
              <a:rPr lang="de-DE" dirty="0">
                <a:latin typeface="Quattrocento Sans" panose="020B0502050000020003" pitchFamily="34" charset="0"/>
              </a:rPr>
              <a:t> Geometry and Training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Quattrocento Sans" panose="020B0502050000020003" pitchFamily="34" charset="0"/>
              </a:rPr>
              <a:t>First </a:t>
            </a:r>
            <a:r>
              <a:rPr lang="de-DE" dirty="0" err="1">
                <a:latin typeface="Quattrocento Sans" panose="020B0502050000020003" pitchFamily="34" charset="0"/>
              </a:rPr>
              <a:t>look</a:t>
            </a:r>
            <a:r>
              <a:rPr lang="de-DE" dirty="0">
                <a:latin typeface="Quattrocento Sans" panose="020B0502050000020003" pitchFamily="34" charset="0"/>
              </a:rPr>
              <a:t> at </a:t>
            </a:r>
            <a:r>
              <a:rPr lang="de-DE" dirty="0" err="1">
                <a:latin typeface="Quattrocento Sans" panose="020B0502050000020003" pitchFamily="34" charset="0"/>
              </a:rPr>
              <a:t>Curvature</a:t>
            </a:r>
            <a:endParaRPr lang="de-DE" dirty="0">
              <a:latin typeface="Quattrocento Sans" panose="020B0502050000020003" pitchFamily="34" charset="0"/>
            </a:endParaRPr>
          </a:p>
        </p:txBody>
      </p:sp>
      <p:pic>
        <p:nvPicPr>
          <p:cNvPr id="8" name="Grafik 7" descr="Ein Bild, das Text, Schrift, Handschrift, Reihe enthält.&#10;&#10;Automatisch generierte Beschreibung">
            <a:extLst>
              <a:ext uri="{FF2B5EF4-FFF2-40B4-BE49-F238E27FC236}">
                <a16:creationId xmlns:a16="http://schemas.microsoft.com/office/drawing/2014/main" id="{45F63F53-3112-D8D2-1E0E-2B8067CFF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7" y="3487932"/>
            <a:ext cx="3873856" cy="828000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1" name="Grafik 10" descr="Ein Bild, das Reihe, Entwurf, Diagramm, Design enthält.&#10;&#10;Automatisch generierte Beschreibung">
            <a:extLst>
              <a:ext uri="{FF2B5EF4-FFF2-40B4-BE49-F238E27FC236}">
                <a16:creationId xmlns:a16="http://schemas.microsoft.com/office/drawing/2014/main" id="{E5325C26-C0B3-CAB6-2418-62C3A4E40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01" y="4625139"/>
            <a:ext cx="2283820" cy="2016000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67A742-C826-5AFF-BC7F-5C1C8DC0AA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D58188-FA9C-B302-09AC-B4A7F725A73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67930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Summary</a:t>
            </a:r>
            <a:r>
              <a:rPr lang="de-DE" sz="3600" dirty="0"/>
              <a:t> &amp; 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440180"/>
            <a:ext cx="8226363" cy="5258332"/>
          </a:xfrm>
        </p:spPr>
        <p:txBody>
          <a:bodyPr/>
          <a:lstStyle/>
          <a:p>
            <a:r>
              <a:rPr lang="de-DE" sz="2800" b="1" dirty="0">
                <a:latin typeface="Quattrocento Sans" panose="020B0502050000020003" pitchFamily="34" charset="0"/>
              </a:rPr>
              <a:t>Further </a:t>
            </a:r>
            <a:r>
              <a:rPr lang="de-DE" sz="2800" b="1" dirty="0" err="1">
                <a:latin typeface="Quattrocento Sans" panose="020B0502050000020003" pitchFamily="34" charset="0"/>
              </a:rPr>
              <a:t>research</a:t>
            </a:r>
            <a:r>
              <a:rPr lang="de-DE" sz="2800" b="1" dirty="0">
                <a:latin typeface="Quattrocento Sans" panose="020B0502050000020003" pitchFamily="34" charset="0"/>
              </a:rPr>
              <a:t> </a:t>
            </a:r>
            <a:r>
              <a:rPr lang="de-DE" sz="2800" b="1" dirty="0" err="1">
                <a:latin typeface="Quattrocento Sans" panose="020B0502050000020003" pitchFamily="34" charset="0"/>
              </a:rPr>
              <a:t>questions</a:t>
            </a:r>
            <a:r>
              <a:rPr lang="de-DE" sz="2800" b="1" dirty="0">
                <a:latin typeface="Quattrocento Sans" panose="020B0502050000020003" pitchFamily="34" charset="0"/>
              </a:rPr>
              <a:t>:</a:t>
            </a:r>
            <a:endParaRPr lang="de-DE" sz="2000" b="1" dirty="0">
              <a:latin typeface="Quattrocento Sans" panose="020B0502050000020003" pitchFamily="34" charset="0"/>
            </a:endParaRPr>
          </a:p>
          <a:p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Quattrocento Sans" panose="020B0502050000020003" pitchFamily="34" charset="0"/>
              </a:rPr>
              <a:t>What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causes</a:t>
            </a:r>
            <a:r>
              <a:rPr lang="de-DE" sz="2400" dirty="0">
                <a:latin typeface="Quattrocento Sans" panose="020B0502050000020003" pitchFamily="34" charset="0"/>
              </a:rPr>
              <a:t> different </a:t>
            </a:r>
            <a:r>
              <a:rPr lang="de-DE" sz="2400" dirty="0" err="1">
                <a:latin typeface="Quattrocento Sans" panose="020B0502050000020003" pitchFamily="34" charset="0"/>
              </a:rPr>
              <a:t>stages</a:t>
            </a:r>
            <a:r>
              <a:rPr lang="de-DE" sz="2400" dirty="0">
                <a:latin typeface="Quattrocento Sans" panose="020B0502050000020003" pitchFamily="34" charset="0"/>
              </a:rPr>
              <a:t> in </a:t>
            </a:r>
            <a:r>
              <a:rPr lang="de-DE" sz="2400" dirty="0" err="1">
                <a:latin typeface="Quattrocento Sans" panose="020B0502050000020003" pitchFamily="34" charset="0"/>
              </a:rPr>
              <a:t>training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dynamics</a:t>
            </a:r>
            <a:r>
              <a:rPr lang="de-DE" sz="2400" dirty="0">
                <a:latin typeface="Quattrocento Sans" panose="020B0502050000020003" pitchFamily="34" charset="0"/>
              </a:rPr>
              <a:t>?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Quattrocento Sans" panose="020B0502050000020003" pitchFamily="34" charset="0"/>
              </a:rPr>
              <a:t>What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>
                <a:latin typeface="Quattrocento Sans" panose="020B0502050000020003" pitchFamily="34" charset="0"/>
              </a:rPr>
              <a:t>exactly </a:t>
            </a:r>
            <a:r>
              <a:rPr lang="de-DE" sz="2400" dirty="0" err="1">
                <a:latin typeface="Quattrocento Sans" panose="020B0502050000020003" pitchFamily="34" charset="0"/>
              </a:rPr>
              <a:t>can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we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learn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from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the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relationship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between</a:t>
            </a:r>
            <a:r>
              <a:rPr lang="de-DE" sz="2400" dirty="0">
                <a:latin typeface="Quattrocento Sans" panose="020B0502050000020003" pitchFamily="34" charset="0"/>
              </a:rPr>
              <a:t> FI and NTK?</a:t>
            </a:r>
          </a:p>
          <a:p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Quattrocento Sans" panose="020B0502050000020003" pitchFamily="34" charset="0"/>
              </a:rPr>
              <a:t>Can </a:t>
            </a:r>
            <a:r>
              <a:rPr lang="de-DE" sz="2400" dirty="0" err="1">
                <a:latin typeface="Quattrocento Sans" panose="020B0502050000020003" pitchFamily="34" charset="0"/>
              </a:rPr>
              <a:t>we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gain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insights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from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the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curvature</a:t>
            </a:r>
            <a:r>
              <a:rPr lang="de-DE" sz="2400" dirty="0">
                <a:latin typeface="Quattrocento Sans" panose="020B0502050000020003" pitchFamily="34" charset="0"/>
              </a:rPr>
              <a:t>?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000" dirty="0">
              <a:latin typeface="Quattrocento Sans" panose="020B05020500000200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300C7E-5C82-4186-1819-486AA1E06C2E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20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19032-FF0E-FD5E-9F17-70E8B18AA156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4495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9C71C-3DD2-29BE-2C3F-617AAA39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F568B3-5A04-79D8-1A05-3446EF12BE76}"/>
              </a:ext>
            </a:extLst>
          </p:cNvPr>
          <p:cNvSpPr txBox="1"/>
          <p:nvPr/>
        </p:nvSpPr>
        <p:spPr>
          <a:xfrm>
            <a:off x="4050353" y="2228671"/>
            <a:ext cx="18784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24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29F56-6D3A-6387-06C2-D971B0BA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1963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4AECEB7-5CE4-2918-9F0E-9149627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1003300"/>
            <a:ext cx="7594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3836BA-2EBD-B2C0-442D-A500BCC49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949325"/>
            <a:ext cx="7594600" cy="49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EDFF6CF-AFA2-8422-B976-A2B013820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26" y="996950"/>
            <a:ext cx="734695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pic>
        <p:nvPicPr>
          <p:cNvPr id="15" name="Grafik 14" descr="Ein Bild, das Schrift, Hand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7C6B5817-C734-94E8-AB89-BA7916E20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20" y="4753214"/>
            <a:ext cx="4625163" cy="635185"/>
          </a:xfrm>
          <a:prstGeom prst="rect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F57D1B7-B377-A4CC-08FD-E8C701512C57}"/>
              </a:ext>
            </a:extLst>
          </p:cNvPr>
          <p:cNvCxnSpPr/>
          <p:nvPr/>
        </p:nvCxnSpPr>
        <p:spPr>
          <a:xfrm>
            <a:off x="5273749" y="3880884"/>
            <a:ext cx="361507" cy="733646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93EE53E3-7EB3-50F4-D50D-ACBD6C24FC5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07058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3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7" y="5057308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E1670A7-92D9-90BA-DAEA-B87A1D63A07A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86891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A4C2F14-3394-440C-B436-16BC774A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91526B0E-C5CA-50C8-E158-095E2B5C85B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71B15A-94C3-9E09-4C78-0A6BAEDD486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0B0-5762-30F1-81F2-F0BF02D8CB0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ster_ic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23C4FC-E2DE-4339-B87F-1DA5FD9ECF4F}">
  <we:reference id="wa200005566" version="1.0.0.0" store="de-DE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1931</Words>
  <Application>Microsoft Office PowerPoint</Application>
  <PresentationFormat>Bildschirmpräsentation (4:3)</PresentationFormat>
  <Paragraphs>336</Paragraphs>
  <Slides>67</Slides>
  <Notes>36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Quattrocento Sans</vt:lpstr>
      <vt:lpstr>Times New Roman</vt:lpstr>
      <vt:lpstr>master_icp</vt:lpstr>
      <vt:lpstr>PowerPoint-Präsentation</vt:lpstr>
      <vt:lpstr>Interpretable ML</vt:lpstr>
      <vt:lpstr>Approach</vt:lpstr>
      <vt:lpstr>Approach</vt:lpstr>
      <vt:lpstr>Supervised learning framework</vt:lpstr>
      <vt:lpstr>Supervised learning framework</vt:lpstr>
      <vt:lpstr>Supervised learning framework</vt:lpstr>
      <vt:lpstr>Supervised learning framework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Supervised learning framework</vt:lpstr>
      <vt:lpstr>Supervised learning framework</vt:lpstr>
      <vt:lpstr>Manifolds and Metrics</vt:lpstr>
      <vt:lpstr>Manifolds and Metrics</vt:lpstr>
      <vt:lpstr>Manifolds and Metrics</vt:lpstr>
      <vt:lpstr>Manifolds and Metrics</vt:lpstr>
      <vt:lpstr>Statistical manifolds</vt:lpstr>
      <vt:lpstr>Statistical manifolds</vt:lpstr>
      <vt:lpstr>Statistical manifolds</vt:lpstr>
      <vt:lpstr>Statistical manifolds</vt:lpstr>
      <vt:lpstr>Statistical manifolds</vt:lpstr>
      <vt:lpstr>Statistical manifolds</vt:lpstr>
      <vt:lpstr>Statistical manifolds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Experiments for Trace Comparison</vt:lpstr>
      <vt:lpstr>Experiments for Trace Comparison</vt:lpstr>
      <vt:lpstr>Curvature</vt:lpstr>
      <vt:lpstr>Curvature</vt:lpstr>
      <vt:lpstr>Curvature</vt:lpstr>
      <vt:lpstr>Curvature</vt:lpstr>
      <vt:lpstr>Curvature</vt:lpstr>
      <vt:lpstr>Further Results</vt:lpstr>
      <vt:lpstr>Further Results</vt:lpstr>
      <vt:lpstr>Further Results</vt:lpstr>
      <vt:lpstr>Summary &amp; Further Research</vt:lpstr>
      <vt:lpstr>Summary &amp; Further Research</vt:lpstr>
      <vt:lpstr>Summary &amp; Further Research</vt:lpstr>
      <vt:lpstr>Summary &amp; Further Research</vt:lpstr>
      <vt:lpstr>Questions</vt:lpstr>
      <vt:lpstr>Backup Slides</vt:lpstr>
      <vt:lpstr>Comparison of traces and Curvature</vt:lpstr>
      <vt:lpstr>Comparison of traces and Curvature</vt:lpstr>
      <vt:lpstr>Comparison of traces and Curvature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MPIP Mainz</dc:creator>
  <cp:lastModifiedBy>Marc Sauter</cp:lastModifiedBy>
  <cp:revision>380</cp:revision>
  <cp:lastPrinted>2012-03-27T17:31:42Z</cp:lastPrinted>
  <dcterms:created xsi:type="dcterms:W3CDTF">2012-04-05T19:03:46Z</dcterms:created>
  <dcterms:modified xsi:type="dcterms:W3CDTF">2023-12-18T08:56:03Z</dcterms:modified>
</cp:coreProperties>
</file>